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2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2.xml" ContentType="application/vnd.openxmlformats-officedocument.presentationml.slideMaster+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2"/>
  </p:notesMasterIdLst>
  <p:sldIdLst>
    <p:sldId id="347" r:id="rId3"/>
    <p:sldId id="363" r:id="rId4"/>
    <p:sldId id="407" r:id="rId5"/>
    <p:sldId id="437" r:id="rId6"/>
    <p:sldId id="423" r:id="rId7"/>
    <p:sldId id="424" r:id="rId8"/>
    <p:sldId id="425" r:id="rId9"/>
    <p:sldId id="426" r:id="rId10"/>
    <p:sldId id="420" r:id="rId11"/>
    <p:sldId id="438" r:id="rId12"/>
    <p:sldId id="439" r:id="rId13"/>
    <p:sldId id="434" r:id="rId14"/>
    <p:sldId id="433" r:id="rId15"/>
    <p:sldId id="431" r:id="rId16"/>
    <p:sldId id="432" r:id="rId17"/>
    <p:sldId id="436" r:id="rId18"/>
    <p:sldId id="440" r:id="rId19"/>
    <p:sldId id="441" r:id="rId20"/>
    <p:sldId id="442" r:id="rId21"/>
    <p:sldId id="443" r:id="rId22"/>
    <p:sldId id="444" r:id="rId23"/>
    <p:sldId id="445" r:id="rId24"/>
    <p:sldId id="446" r:id="rId25"/>
    <p:sldId id="447" r:id="rId26"/>
    <p:sldId id="448" r:id="rId27"/>
    <p:sldId id="449" r:id="rId28"/>
    <p:sldId id="450" r:id="rId29"/>
    <p:sldId id="451" r:id="rId30"/>
    <p:sldId id="398"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9" clrIdx="0"/>
  <p:cmAuthor id="1" name="Chris Murphy (Offsite Contractor)" initials="CM(C" lastIdx="7" clrIdx="1">
    <p:extLst>
      <p:ext uri="{19B8F6BF-5375-455C-9EA6-DF929625EA0E}">
        <p15:presenceInfo xmlns=""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3F3F3"/>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4660"/>
  </p:normalViewPr>
  <p:slideViewPr>
    <p:cSldViewPr snapToGrid="0" showGuides="1">
      <p:cViewPr>
        <p:scale>
          <a:sx n="50" d="100"/>
          <a:sy n="50" d="100"/>
        </p:scale>
        <p:origin x="-792" y="-37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46"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3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tr-TR" sz="8000" dirty="0" err="1" smtClean="0">
                <a:solidFill>
                  <a:schemeClr val="bg1"/>
                </a:solidFill>
                <a:latin typeface="Helvetica" panose="020B0604020202020204" pitchFamily="34" charset="0"/>
                <a:ea typeface="Calibri"/>
                <a:cs typeface="Helvetica" panose="020B0604020202020204" pitchFamily="34" charset="0"/>
              </a:rPr>
              <a:t>More</a:t>
            </a:r>
            <a:r>
              <a:rPr lang="tr-TR" sz="8000" dirty="0" smtClean="0">
                <a:solidFill>
                  <a:schemeClr val="bg1"/>
                </a:solidFill>
                <a:latin typeface="Helvetica" panose="020B0604020202020204" pitchFamily="34" charset="0"/>
                <a:ea typeface="Calibri"/>
                <a:cs typeface="Helvetica" panose="020B0604020202020204" pitchFamily="34" charset="0"/>
              </a:rPr>
              <a:t> Replication</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
        <p:nvSpPr>
          <p:cNvPr id="5" name="Shape 89"/>
          <p:cNvSpPr txBox="1"/>
          <p:nvPr/>
        </p:nvSpPr>
        <p:spPr>
          <a:xfrm>
            <a:off x="877824" y="8793233"/>
            <a:ext cx="22750272" cy="1452398"/>
          </a:xfrm>
          <a:prstGeom prst="rect">
            <a:avLst/>
          </a:prstGeom>
          <a:noFill/>
          <a:ln>
            <a:noFill/>
          </a:ln>
        </p:spPr>
        <p:txBody>
          <a:bodyPr lIns="182850" tIns="91400" rIns="182850" bIns="91400" anchor="ctr" anchorCtr="0">
            <a:noAutofit/>
          </a:bodyPr>
          <a:lstStyle/>
          <a:p>
            <a:pPr defTabSz="1828800" hangingPunct="1">
              <a:buSzPct val="25000"/>
            </a:pPr>
            <a:r>
              <a:rPr lang="tr-TR" sz="12000" cap="all" dirty="0" smtClean="0">
                <a:solidFill>
                  <a:srgbClr val="FFD966"/>
                </a:solidFill>
                <a:latin typeface="Helvetica" panose="020B0604020202020204" pitchFamily="34" charset="0"/>
                <a:ea typeface="Calibri"/>
                <a:cs typeface="Helvetica" panose="020B0604020202020204" pitchFamily="34" charset="0"/>
                <a:sym typeface="Calibri"/>
              </a:rPr>
              <a:t>MULTIPLAYER #2</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958211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4400" dirty="0"/>
              <a:t>Set the Actor's Replicated setting to True.</a:t>
            </a:r>
          </a:p>
          <a:p>
            <a:pPr marL="457200" indent="-457200">
              <a:buFont typeface="Arial" pitchFamily="34" charset="0"/>
              <a:buChar char="•"/>
            </a:pPr>
            <a:r>
              <a:rPr lang="en-US" sz="4400" dirty="0"/>
              <a:t>If the replicated Actor needs to move, set Replicates Movement to True.</a:t>
            </a:r>
          </a:p>
          <a:p>
            <a:pPr marL="457200" indent="-457200">
              <a:buFont typeface="Arial" pitchFamily="34" charset="0"/>
              <a:buChar char="•"/>
            </a:pPr>
            <a:r>
              <a:rPr lang="en-US" sz="4400" dirty="0"/>
              <a:t>When you spawn or destroy a replicated Actor, ensure that you do it on the server.</a:t>
            </a:r>
          </a:p>
          <a:p>
            <a:pPr marL="457200" indent="-457200">
              <a:buFont typeface="Arial" pitchFamily="34" charset="0"/>
              <a:buChar char="•"/>
            </a:pPr>
            <a:r>
              <a:rPr lang="en-US" sz="4400" dirty="0"/>
              <a:t>Set any variables that must be shared between machines to replicate. This usually applies to gameplay-essential variables.</a:t>
            </a:r>
          </a:p>
          <a:p>
            <a:pPr marL="457200" indent="-457200">
              <a:buFont typeface="Arial" pitchFamily="34" charset="0"/>
              <a:buChar char="•"/>
            </a:pPr>
            <a:r>
              <a:rPr lang="en-US" sz="4400" dirty="0"/>
              <a:t>Use Unreal Engine's pre-made Movement Components whenever possible, as they are already built for replication.</a:t>
            </a:r>
          </a:p>
          <a:p>
            <a:pPr marL="457200" indent="-457200">
              <a:buFont typeface="Arial" pitchFamily="34" charset="0"/>
              <a:buChar char="•"/>
            </a:pPr>
            <a:r>
              <a:rPr lang="en-US" sz="4400" dirty="0"/>
              <a:t>If you are using a server-authoritative model, make sure any new actions that the player can perform are triggered by Server functions.</a:t>
            </a:r>
          </a:p>
        </p:txBody>
      </p:sp>
      <p:sp>
        <p:nvSpPr>
          <p:cNvPr id="686" name="Just like flower porcelain  You’re like a moon that  awaken to say hello So beautiful and bright that you make me content to play it  world"/>
          <p:cNvSpPr txBox="1"/>
          <p:nvPr/>
        </p:nvSpPr>
        <p:spPr>
          <a:xfrm>
            <a:off x="1903990" y="3622456"/>
            <a:ext cx="6572119"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b="0" dirty="0" smtClean="0"/>
              <a:t>Replication </a:t>
            </a:r>
            <a:r>
              <a:rPr lang="tr-TR" b="0" dirty="0" err="1" smtClean="0"/>
              <a:t>Checklist</a:t>
            </a:r>
            <a:endParaRPr lang="tr-TR" b="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2391455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1118254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4000" dirty="0"/>
              <a:t>Use as few RPCs or replicated Blueprint functions as possible. If you can use a </a:t>
            </a:r>
            <a:r>
              <a:rPr lang="en-US" sz="4000" b="1" dirty="0" err="1"/>
              <a:t>RepNotify</a:t>
            </a:r>
            <a:r>
              <a:rPr lang="en-US" sz="4000" dirty="0"/>
              <a:t> instead, you should.</a:t>
            </a:r>
          </a:p>
          <a:p>
            <a:pPr marL="457200" indent="-457200">
              <a:buFont typeface="Arial" pitchFamily="34" charset="0"/>
              <a:buChar char="•"/>
            </a:pPr>
            <a:r>
              <a:rPr lang="en-US" sz="4000" dirty="0"/>
              <a:t>Use </a:t>
            </a:r>
            <a:r>
              <a:rPr lang="en-US" sz="4000" b="1" dirty="0"/>
              <a:t>Multicast</a:t>
            </a:r>
            <a:r>
              <a:rPr lang="en-US" sz="4000" dirty="0"/>
              <a:t> functions especially sparingly, as they create extra network traffic for each connected client in a session.</a:t>
            </a:r>
          </a:p>
          <a:p>
            <a:pPr marL="457200" indent="-457200">
              <a:buFont typeface="Arial" pitchFamily="34" charset="0"/>
              <a:buChar char="•"/>
            </a:pPr>
            <a:r>
              <a:rPr lang="en-US" sz="4000" b="1" dirty="0"/>
              <a:t>Server-only logic </a:t>
            </a:r>
            <a:r>
              <a:rPr lang="en-US" sz="4000" dirty="0"/>
              <a:t>does not necessarily have to be contained in a server RPC if you can guarantee that a non-replicated function will only execute on the server.</a:t>
            </a:r>
          </a:p>
          <a:p>
            <a:pPr marL="457200" indent="-457200">
              <a:buFont typeface="Arial" pitchFamily="34" charset="0"/>
              <a:buChar char="•"/>
            </a:pPr>
            <a:r>
              <a:rPr lang="en-US" sz="4000" dirty="0"/>
              <a:t>Be cautious when binding Reliable RPCs to player input. Players can repeatedly press buttons very rapidly, and that will overflow the queue for </a:t>
            </a:r>
            <a:r>
              <a:rPr lang="en-US" sz="4000" b="1" dirty="0"/>
              <a:t>Reliable RPCs</a:t>
            </a:r>
            <a:r>
              <a:rPr lang="en-US" sz="4000" dirty="0"/>
              <a:t>. You should use some way of limiting how often players can activate these.</a:t>
            </a:r>
          </a:p>
          <a:p>
            <a:pPr marL="457200" indent="-457200">
              <a:buFont typeface="Arial" pitchFamily="34" charset="0"/>
              <a:buChar char="•"/>
            </a:pPr>
            <a:r>
              <a:rPr lang="en-US" sz="4000" dirty="0"/>
              <a:t>If your game calls an RPC or replicated function very often, such as on Tick, you should make it </a:t>
            </a:r>
            <a:r>
              <a:rPr lang="en-US" sz="4000" b="1" dirty="0"/>
              <a:t>Unreliable</a:t>
            </a:r>
            <a:r>
              <a:rPr lang="en-US" sz="4000" dirty="0" smtClean="0"/>
              <a:t>.</a:t>
            </a:r>
            <a:endParaRPr lang="en-US" sz="4000" dirty="0"/>
          </a:p>
        </p:txBody>
      </p:sp>
      <p:sp>
        <p:nvSpPr>
          <p:cNvPr id="686" name="Just like flower porcelain  You’re like a moon that  awaken to say hello So beautiful and bright that you make me content to play it  world"/>
          <p:cNvSpPr txBox="1"/>
          <p:nvPr/>
        </p:nvSpPr>
        <p:spPr>
          <a:xfrm>
            <a:off x="1903990" y="3622456"/>
            <a:ext cx="6572119"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b="0" dirty="0"/>
              <a:t>Networking </a:t>
            </a:r>
            <a:r>
              <a:rPr lang="tr-TR" b="0" dirty="0" err="1"/>
              <a:t>Tips</a:t>
            </a:r>
            <a:endParaRPr lang="tr-TR" b="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5230258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1962150" y="6344344"/>
            <a:ext cx="20554950" cy="379591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algn="l"/>
            <a:r>
              <a:rPr lang="tr-TR" sz="6000" b="1" dirty="0" err="1" smtClean="0"/>
              <a:t>So</a:t>
            </a:r>
            <a:r>
              <a:rPr lang="tr-TR" sz="6000" b="1" dirty="0" smtClean="0"/>
              <a:t> far </a:t>
            </a:r>
            <a:r>
              <a:rPr lang="tr-TR" sz="6000" b="1" dirty="0" err="1" smtClean="0"/>
              <a:t>we</a:t>
            </a:r>
            <a:r>
              <a:rPr lang="tr-TR" sz="6000" b="1" dirty="0" smtClean="0"/>
              <a:t> </a:t>
            </a:r>
            <a:r>
              <a:rPr lang="tr-TR" sz="6000" b="1" dirty="0" err="1" smtClean="0"/>
              <a:t>utilized</a:t>
            </a:r>
            <a:r>
              <a:rPr lang="tr-TR" sz="6000" b="1" dirty="0" smtClean="0"/>
              <a:t> </a:t>
            </a:r>
            <a:r>
              <a:rPr lang="tr-TR" sz="6000" b="1" dirty="0" err="1" smtClean="0"/>
              <a:t>RPCs</a:t>
            </a:r>
            <a:r>
              <a:rPr lang="tr-TR" sz="6000" b="1" dirty="0" smtClean="0"/>
              <a:t> </a:t>
            </a:r>
            <a:r>
              <a:rPr lang="tr-TR" sz="6000" b="1" dirty="0" err="1" smtClean="0"/>
              <a:t>to</a:t>
            </a:r>
            <a:r>
              <a:rPr lang="tr-TR" sz="6000" b="1" dirty="0" smtClean="0"/>
              <a:t> </a:t>
            </a:r>
            <a:r>
              <a:rPr lang="tr-TR" sz="6000" b="1" dirty="0" err="1" smtClean="0"/>
              <a:t>sychronize</a:t>
            </a:r>
            <a:r>
              <a:rPr lang="tr-TR" sz="6000" b="1" dirty="0" smtClean="0"/>
              <a:t> </a:t>
            </a:r>
            <a:r>
              <a:rPr lang="tr-TR" sz="6000" b="1" dirty="0" err="1" smtClean="0"/>
              <a:t>gameplay</a:t>
            </a:r>
            <a:r>
              <a:rPr lang="tr-TR" sz="6000" b="1" dirty="0" smtClean="0"/>
              <a:t> </a:t>
            </a:r>
            <a:r>
              <a:rPr lang="tr-TR" sz="6000" b="1" dirty="0" err="1" smtClean="0"/>
              <a:t>between</a:t>
            </a:r>
            <a:r>
              <a:rPr lang="tr-TR" sz="6000" b="1" dirty="0" smtClean="0"/>
              <a:t> </a:t>
            </a:r>
            <a:r>
              <a:rPr lang="tr-TR" sz="6000" b="1" dirty="0" err="1" smtClean="0"/>
              <a:t>clients</a:t>
            </a:r>
            <a:r>
              <a:rPr lang="tr-TR" sz="6000" b="1" dirty="0" smtClean="0"/>
              <a:t> </a:t>
            </a:r>
            <a:r>
              <a:rPr lang="tr-TR" sz="6000" b="1" dirty="0" err="1" smtClean="0"/>
              <a:t>and</a:t>
            </a:r>
            <a:r>
              <a:rPr lang="tr-TR" sz="6000" b="1" dirty="0" smtClean="0"/>
              <a:t> </a:t>
            </a:r>
            <a:r>
              <a:rPr lang="tr-TR" sz="6000" b="1" dirty="0" err="1" smtClean="0"/>
              <a:t>the</a:t>
            </a:r>
            <a:r>
              <a:rPr lang="tr-TR" sz="6000" b="1" dirty="0" smtClean="0"/>
              <a:t> server.</a:t>
            </a:r>
            <a:endParaRPr lang="tr-TR" sz="6000" b="1" dirty="0"/>
          </a:p>
          <a:p>
            <a:pPr marL="457200" indent="-457200" algn="l">
              <a:buFont typeface="Arial" pitchFamily="34" charset="0"/>
              <a:buChar char="•"/>
            </a:pPr>
            <a:endParaRPr lang="tr-TR" sz="6000" dirty="0"/>
          </a:p>
          <a:p>
            <a:pPr marL="457200" indent="-457200" algn="l">
              <a:buFont typeface="Arial" pitchFamily="34" charset="0"/>
              <a:buChar char="•"/>
            </a:pPr>
            <a:r>
              <a:rPr lang="tr-TR" sz="6000" dirty="0" err="1" smtClean="0"/>
              <a:t>What</a:t>
            </a:r>
            <a:r>
              <a:rPr lang="tr-TR" sz="6000" dirty="0" smtClean="0"/>
              <a:t> </a:t>
            </a:r>
            <a:r>
              <a:rPr lang="tr-TR" sz="6000" dirty="0" err="1" smtClean="0"/>
              <a:t>if</a:t>
            </a:r>
            <a:r>
              <a:rPr lang="tr-TR" sz="6000" dirty="0" smtClean="0"/>
              <a:t> </a:t>
            </a:r>
            <a:r>
              <a:rPr lang="tr-TR" sz="6000" dirty="0" err="1" smtClean="0"/>
              <a:t>we</a:t>
            </a:r>
            <a:r>
              <a:rPr lang="tr-TR" sz="6000" dirty="0" smtClean="0"/>
              <a:t> </a:t>
            </a:r>
            <a:r>
              <a:rPr lang="tr-TR" sz="6000" dirty="0" err="1" smtClean="0"/>
              <a:t>used</a:t>
            </a:r>
            <a:r>
              <a:rPr lang="tr-TR" sz="6000" dirty="0" smtClean="0"/>
              <a:t> </a:t>
            </a:r>
            <a:r>
              <a:rPr lang="tr-TR" sz="6000" dirty="0" err="1" smtClean="0"/>
              <a:t>replicated</a:t>
            </a:r>
            <a:r>
              <a:rPr lang="tr-TR" sz="6000" dirty="0" smtClean="0"/>
              <a:t> </a:t>
            </a:r>
            <a:r>
              <a:rPr lang="tr-TR" sz="6000" dirty="0" err="1" smtClean="0"/>
              <a:t>variables</a:t>
            </a:r>
            <a:r>
              <a:rPr lang="tr-TR" sz="6000" dirty="0" smtClean="0"/>
              <a:t>?</a:t>
            </a:r>
            <a:endParaRPr lang="tr-TR" sz="6000" dirty="0"/>
          </a:p>
        </p:txBody>
      </p:sp>
      <p:sp>
        <p:nvSpPr>
          <p:cNvPr id="45" name="AEVER"/>
          <p:cNvSpPr txBox="1"/>
          <p:nvPr/>
        </p:nvSpPr>
        <p:spPr>
          <a:xfrm>
            <a:off x="1962151" y="593310"/>
            <a:ext cx="20554950" cy="231858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7200" cap="all" dirty="0"/>
              <a:t>COA </a:t>
            </a:r>
            <a:r>
              <a:rPr lang="tr-TR" sz="7200" cap="all" dirty="0" smtClean="0"/>
              <a:t>REPLICATION WITH VARIABLES</a:t>
            </a:r>
            <a:endParaRPr lang="tr-TR" sz="7200" cap="all" dirty="0"/>
          </a:p>
        </p:txBody>
      </p:sp>
    </p:spTree>
    <p:extLst>
      <p:ext uri="{BB962C8B-B14F-4D97-AF65-F5344CB8AC3E}">
        <p14:creationId xmlns:p14="http://schemas.microsoft.com/office/powerpoint/2010/main" val="57302201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161120"/>
            <a:ext cx="8973592"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COA RUNNING WITHOUT SERVER MULTICAST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658842" cy="48423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Remove</a:t>
            </a:r>
            <a:r>
              <a:rPr lang="tr-TR" sz="2800" dirty="0" smtClean="0"/>
              <a:t> </a:t>
            </a:r>
            <a:r>
              <a:rPr lang="tr-TR" sz="2800" dirty="0" err="1" smtClean="0"/>
              <a:t>ChangeRunStateMulticast</a:t>
            </a:r>
            <a:r>
              <a:rPr lang="tr-TR" sz="2800" dirty="0" smtClean="0"/>
              <a:t>()</a:t>
            </a:r>
          </a:p>
          <a:p>
            <a:pPr marL="457200" indent="-457200">
              <a:buFont typeface="Arial" charset="0"/>
              <a:buChar char="•"/>
            </a:pPr>
            <a:r>
              <a:rPr lang="tr-TR" sz="2800" dirty="0" err="1" smtClean="0"/>
              <a:t>Make</a:t>
            </a:r>
            <a:r>
              <a:rPr lang="tr-TR" sz="2800" dirty="0" smtClean="0"/>
              <a:t> </a:t>
            </a:r>
            <a:r>
              <a:rPr lang="tr-TR" sz="2800" dirty="0" err="1" smtClean="0"/>
              <a:t>Stamina</a:t>
            </a:r>
            <a:r>
              <a:rPr lang="tr-TR" sz="2800" dirty="0" smtClean="0"/>
              <a:t> a </a:t>
            </a:r>
            <a:r>
              <a:rPr lang="tr-TR" sz="2800" dirty="0" err="1" smtClean="0"/>
              <a:t>Replicated</a:t>
            </a:r>
            <a:r>
              <a:rPr lang="tr-TR" sz="2800" dirty="0" smtClean="0"/>
              <a:t> </a:t>
            </a:r>
            <a:r>
              <a:rPr lang="tr-TR" sz="2800" dirty="0" err="1" smtClean="0"/>
              <a:t>variable</a:t>
            </a:r>
            <a:r>
              <a:rPr lang="tr-TR" sz="2800" dirty="0" smtClean="0"/>
              <a:t>.</a:t>
            </a:r>
          </a:p>
          <a:p>
            <a:pPr marL="457200" indent="-457200">
              <a:buFont typeface="Arial" charset="0"/>
              <a:buChar char="•"/>
            </a:pPr>
            <a:r>
              <a:rPr lang="tr-TR" sz="2800" dirty="0" err="1" smtClean="0"/>
              <a:t>Add</a:t>
            </a:r>
            <a:r>
              <a:rPr lang="tr-TR" sz="2800" dirty="0" smtClean="0"/>
              <a:t> </a:t>
            </a:r>
            <a:r>
              <a:rPr lang="tr-TR" sz="2800" dirty="0" err="1" smtClean="0"/>
              <a:t>MaxWalkSpeed</a:t>
            </a:r>
            <a:r>
              <a:rPr lang="tr-TR" sz="2800" dirty="0" smtClean="0"/>
              <a:t> </a:t>
            </a:r>
            <a:r>
              <a:rPr lang="tr-TR" sz="2800" dirty="0" err="1" smtClean="0"/>
              <a:t>variable</a:t>
            </a:r>
            <a:r>
              <a:rPr lang="tr-TR" sz="2800" dirty="0" smtClean="0"/>
              <a:t> </a:t>
            </a:r>
            <a:r>
              <a:rPr lang="tr-TR" sz="2800" dirty="0" err="1" smtClean="0"/>
              <a:t>and</a:t>
            </a:r>
            <a:r>
              <a:rPr lang="tr-TR" sz="2800" dirty="0" smtClean="0"/>
              <a:t> </a:t>
            </a:r>
            <a:r>
              <a:rPr lang="tr-TR" sz="2800" dirty="0" err="1" smtClean="0"/>
              <a:t>make</a:t>
            </a:r>
            <a:r>
              <a:rPr lang="tr-TR" sz="2800" dirty="0" smtClean="0"/>
              <a:t> it </a:t>
            </a:r>
            <a:r>
              <a:rPr lang="tr-TR" sz="2800" dirty="0" err="1" smtClean="0"/>
              <a:t>Replicate</a:t>
            </a:r>
            <a:r>
              <a:rPr lang="tr-TR" sz="2800" dirty="0" smtClean="0"/>
              <a:t> </a:t>
            </a:r>
            <a:r>
              <a:rPr lang="tr-TR" sz="2800" dirty="0" err="1" smtClean="0"/>
              <a:t>with</a:t>
            </a:r>
            <a:r>
              <a:rPr lang="tr-TR" sz="2800" dirty="0" smtClean="0"/>
              <a:t> </a:t>
            </a:r>
            <a:r>
              <a:rPr lang="tr-TR" sz="2800" dirty="0" err="1" smtClean="0"/>
              <a:t>OnRep_MaxWalkSpeed</a:t>
            </a:r>
            <a:r>
              <a:rPr lang="tr-TR" sz="2800" dirty="0" smtClean="0"/>
              <a:t> </a:t>
            </a:r>
            <a:r>
              <a:rPr lang="tr-TR" sz="2800" dirty="0" err="1" smtClean="0"/>
              <a:t>function</a:t>
            </a:r>
            <a:r>
              <a:rPr lang="tr-TR" sz="2800" dirty="0" smtClean="0"/>
              <a:t>.</a:t>
            </a:r>
          </a:p>
          <a:p>
            <a:pPr marL="457200" indent="-457200">
              <a:buFont typeface="Arial" charset="0"/>
              <a:buChar char="•"/>
            </a:pPr>
            <a:r>
              <a:rPr lang="tr-TR" sz="2800" dirty="0" err="1" smtClean="0"/>
              <a:t>Let’s</a:t>
            </a:r>
            <a:r>
              <a:rPr lang="tr-TR" sz="2800" dirty="0" smtClean="0"/>
              <a:t> </a:t>
            </a:r>
            <a:r>
              <a:rPr lang="tr-TR" sz="2800" dirty="0" err="1" smtClean="0"/>
              <a:t>change</a:t>
            </a:r>
            <a:r>
              <a:rPr lang="tr-TR" sz="2800" dirty="0" smtClean="0"/>
              <a:t> </a:t>
            </a:r>
            <a:r>
              <a:rPr lang="tr-TR" sz="2800" dirty="0" err="1" smtClean="0"/>
              <a:t>ChangeRunStateServer</a:t>
            </a:r>
            <a:r>
              <a:rPr lang="tr-TR" sz="2800" dirty="0" smtClean="0"/>
              <a:t>() RPC an </a:t>
            </a:r>
            <a:r>
              <a:rPr lang="tr-TR" sz="2800" b="1" dirty="0" err="1" smtClean="0"/>
              <a:t>Unreliable</a:t>
            </a:r>
            <a:r>
              <a:rPr lang="tr-TR" sz="2800" dirty="0" smtClean="0"/>
              <a:t> </a:t>
            </a:r>
            <a:r>
              <a:rPr lang="tr-TR" sz="2800" dirty="0" err="1" smtClean="0"/>
              <a:t>one</a:t>
            </a:r>
            <a:r>
              <a:rPr lang="tr-TR" sz="2800" dirty="0" smtClean="0"/>
              <a:t>… </a:t>
            </a:r>
            <a:r>
              <a:rPr lang="tr-TR" sz="2800" dirty="0" err="1" smtClean="0"/>
              <a:t>For</a:t>
            </a:r>
            <a:r>
              <a:rPr lang="tr-TR" sz="2800" dirty="0" smtClean="0"/>
              <a:t> </a:t>
            </a:r>
            <a:r>
              <a:rPr lang="tr-TR" sz="2800" dirty="0" err="1" smtClean="0"/>
              <a:t>optimization</a:t>
            </a:r>
            <a:r>
              <a:rPr lang="tr-TR" sz="2800" dirty="0" smtClean="0"/>
              <a:t>…</a:t>
            </a:r>
          </a:p>
          <a:p>
            <a:pPr marL="457200" indent="-457200">
              <a:buFont typeface="Arial" charset="0"/>
              <a:buChar char="•"/>
            </a:pPr>
            <a:r>
              <a:rPr lang="tr-TR" sz="2800" dirty="0" err="1" smtClean="0"/>
              <a:t>Move</a:t>
            </a:r>
            <a:r>
              <a:rPr lang="tr-TR" sz="2800" dirty="0" smtClean="0"/>
              <a:t> </a:t>
            </a:r>
            <a:r>
              <a:rPr lang="tr-TR" sz="2800" dirty="0" err="1" smtClean="0"/>
              <a:t>update</a:t>
            </a:r>
            <a:r>
              <a:rPr lang="tr-TR" sz="2800" dirty="0" smtClean="0"/>
              <a:t> of </a:t>
            </a:r>
            <a:r>
              <a:rPr lang="tr-TR" sz="2800" dirty="0" err="1" smtClean="0"/>
              <a:t>CharacterMovement</a:t>
            </a:r>
            <a:r>
              <a:rPr lang="tr-TR" sz="2800" dirty="0" smtClean="0"/>
              <a:t> </a:t>
            </a:r>
            <a:r>
              <a:rPr lang="tr-TR" sz="2800" dirty="0" err="1" smtClean="0"/>
              <a:t>MaxWalkSpeed</a:t>
            </a:r>
            <a:r>
              <a:rPr lang="tr-TR" sz="2800" dirty="0" smtClean="0"/>
              <a:t> </a:t>
            </a:r>
            <a:r>
              <a:rPr lang="tr-TR" sz="2800" dirty="0" err="1" smtClean="0"/>
              <a:t>into</a:t>
            </a:r>
            <a:r>
              <a:rPr lang="tr-TR" sz="2800" dirty="0" smtClean="0"/>
              <a:t> </a:t>
            </a:r>
            <a:r>
              <a:rPr lang="tr-TR" sz="2800" dirty="0" err="1" smtClean="0"/>
              <a:t>OnRep</a:t>
            </a:r>
            <a:r>
              <a:rPr lang="tr-TR" sz="2800" dirty="0" smtClean="0"/>
              <a:t> </a:t>
            </a:r>
            <a:r>
              <a:rPr lang="tr-TR" sz="2800" dirty="0" err="1" smtClean="0"/>
              <a:t>notifier</a:t>
            </a:r>
            <a:r>
              <a:rPr lang="tr-TR" sz="2800" dirty="0" smtClean="0"/>
              <a:t> </a:t>
            </a:r>
            <a:r>
              <a:rPr lang="tr-TR" sz="2800" dirty="0" err="1" smtClean="0"/>
              <a:t>and</a:t>
            </a:r>
            <a:r>
              <a:rPr lang="tr-TR" sz="2800" dirty="0" smtClean="0"/>
              <a:t> </a:t>
            </a:r>
            <a:r>
              <a:rPr lang="tr-TR" sz="2800" dirty="0" err="1" smtClean="0"/>
              <a:t>Change</a:t>
            </a:r>
            <a:r>
              <a:rPr lang="tr-TR" sz="2800" dirty="0" smtClean="0"/>
              <a:t> </a:t>
            </a:r>
            <a:r>
              <a:rPr lang="tr-TR" sz="2800" dirty="0" err="1" smtClean="0"/>
              <a:t>UpdateMovementParams</a:t>
            </a:r>
            <a:r>
              <a:rPr lang="tr-TR" sz="2800" dirty="0" smtClean="0"/>
              <a:t>() </a:t>
            </a:r>
            <a:r>
              <a:rPr lang="tr-TR" sz="2800" dirty="0" err="1" smtClean="0"/>
              <a:t>to</a:t>
            </a:r>
            <a:r>
              <a:rPr lang="tr-TR" sz="2800" dirty="0" smtClean="0"/>
              <a:t> </a:t>
            </a:r>
            <a:r>
              <a:rPr lang="tr-TR" sz="2800" dirty="0" err="1" smtClean="0"/>
              <a:t>call</a:t>
            </a:r>
            <a:r>
              <a:rPr lang="tr-TR" sz="2800" dirty="0" smtClean="0"/>
              <a:t> </a:t>
            </a:r>
            <a:r>
              <a:rPr lang="tr-TR" sz="2800" dirty="0" err="1" smtClean="0"/>
              <a:t>the</a:t>
            </a:r>
            <a:r>
              <a:rPr lang="tr-TR" sz="2800" dirty="0" smtClean="0"/>
              <a:t> </a:t>
            </a:r>
            <a:r>
              <a:rPr lang="tr-TR" sz="2800" dirty="0" err="1" smtClean="0"/>
              <a:t>rep</a:t>
            </a:r>
            <a:r>
              <a:rPr lang="tr-TR" sz="2800" dirty="0" smtClean="0"/>
              <a:t> </a:t>
            </a:r>
            <a:r>
              <a:rPr lang="tr-TR" sz="2800" dirty="0" err="1" smtClean="0"/>
              <a:t>function</a:t>
            </a:r>
            <a:r>
              <a:rPr lang="tr-TR" sz="2800" dirty="0" smtClean="0"/>
              <a:t>.</a:t>
            </a:r>
          </a:p>
          <a:p>
            <a:pPr marL="457200" indent="-457200">
              <a:buFont typeface="Arial" charset="0"/>
              <a:buChar char="•"/>
            </a:pPr>
            <a:endParaRPr lang="tr-TR" sz="2800" dirty="0" smtClean="0"/>
          </a:p>
          <a:p>
            <a:pPr marL="457200" indent="-457200">
              <a:buFont typeface="Arial" charset="0"/>
              <a:buChar char="•"/>
            </a:pPr>
            <a:endParaRPr lang="tr-TR" sz="2800" dirty="0" smtClean="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321" t="30769" r="45625" b="41154"/>
          <a:stretch/>
        </p:blipFill>
        <p:spPr bwMode="auto">
          <a:xfrm>
            <a:off x="12561599" y="0"/>
            <a:ext cx="11822401" cy="512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6158" r="44791" b="66166"/>
          <a:stretch/>
        </p:blipFill>
        <p:spPr bwMode="auto">
          <a:xfrm>
            <a:off x="12590434" y="5391150"/>
            <a:ext cx="11793566"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3360" t="37142" r="41979" b="53122"/>
          <a:stretch/>
        </p:blipFill>
        <p:spPr bwMode="auto">
          <a:xfrm>
            <a:off x="12590434" y="7013103"/>
            <a:ext cx="11793566" cy="179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23360" t="51566" r="58750" b="43064"/>
          <a:stretch/>
        </p:blipFill>
        <p:spPr bwMode="auto">
          <a:xfrm>
            <a:off x="0" y="11811001"/>
            <a:ext cx="11714771"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21146" t="25192" r="47979" b="55769"/>
          <a:stretch/>
        </p:blipFill>
        <p:spPr bwMode="auto">
          <a:xfrm>
            <a:off x="12577786" y="8972549"/>
            <a:ext cx="11806215" cy="394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85928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161120"/>
            <a:ext cx="8973592"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C++ </a:t>
            </a:r>
            <a:r>
              <a:rPr lang="tr-TR" cap="all" dirty="0" err="1" smtClean="0"/>
              <a:t>Variable</a:t>
            </a:r>
            <a:r>
              <a:rPr lang="tr-TR" cap="all" dirty="0" smtClean="0"/>
              <a:t> Replication </a:t>
            </a:r>
            <a:r>
              <a:rPr lang="tr-TR" cap="all" dirty="0" err="1" smtClean="0"/>
              <a:t>Code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658842"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We</a:t>
            </a:r>
            <a:r>
              <a:rPr lang="tr-TR" sz="2800" dirty="0" smtClean="0"/>
              <a:t> </a:t>
            </a:r>
            <a:r>
              <a:rPr lang="tr-TR" sz="2800" dirty="0" err="1" smtClean="0"/>
              <a:t>need</a:t>
            </a:r>
            <a:r>
              <a:rPr lang="tr-TR" sz="2800" dirty="0" smtClean="0"/>
              <a:t> </a:t>
            </a:r>
            <a:r>
              <a:rPr lang="tr-TR" sz="2800" dirty="0" err="1" smtClean="0"/>
              <a:t>to</a:t>
            </a:r>
            <a:r>
              <a:rPr lang="tr-TR" sz="2800" dirty="0" smtClean="0"/>
              <a:t> </a:t>
            </a:r>
            <a:r>
              <a:rPr lang="tr-TR" sz="2800" dirty="0" err="1" smtClean="0"/>
              <a:t>override</a:t>
            </a:r>
            <a:r>
              <a:rPr lang="tr-TR" sz="2800" dirty="0" smtClean="0"/>
              <a:t> </a:t>
            </a:r>
            <a:r>
              <a:rPr lang="tr-TR" sz="2800" dirty="0" err="1" smtClean="0"/>
              <a:t>GetLifetimeReplicatedProps</a:t>
            </a:r>
            <a:r>
              <a:rPr lang="tr-TR" sz="2800" dirty="0" smtClean="0"/>
              <a:t>() </a:t>
            </a:r>
            <a:r>
              <a:rPr lang="tr-TR" sz="2800" dirty="0" err="1" smtClean="0"/>
              <a:t>to</a:t>
            </a:r>
            <a:r>
              <a:rPr lang="tr-TR" sz="2800" dirty="0" smtClean="0"/>
              <a:t> </a:t>
            </a:r>
            <a:r>
              <a:rPr lang="tr-TR" sz="2800" dirty="0" err="1" smtClean="0"/>
              <a:t>make</a:t>
            </a:r>
            <a:r>
              <a:rPr lang="tr-TR" sz="2800" dirty="0" smtClean="0"/>
              <a:t> </a:t>
            </a:r>
            <a:r>
              <a:rPr lang="tr-TR" sz="2800" dirty="0" err="1" smtClean="0"/>
              <a:t>variable</a:t>
            </a:r>
            <a:r>
              <a:rPr lang="tr-TR" sz="2800" dirty="0" smtClean="0"/>
              <a:t> </a:t>
            </a:r>
            <a:r>
              <a:rPr lang="tr-TR" sz="2800" dirty="0" err="1" smtClean="0"/>
              <a:t>replication</a:t>
            </a:r>
            <a:r>
              <a:rPr lang="tr-TR" sz="2800" dirty="0" smtClean="0"/>
              <a:t> </a:t>
            </a:r>
            <a:r>
              <a:rPr lang="tr-TR" sz="2800" dirty="0" err="1" smtClean="0"/>
              <a:t>work</a:t>
            </a:r>
            <a:r>
              <a:rPr lang="tr-TR" sz="2800" dirty="0" smtClean="0"/>
              <a:t> on C++.</a:t>
            </a:r>
          </a:p>
          <a:p>
            <a:pPr marL="457200" indent="-457200">
              <a:buFont typeface="Arial" charset="0"/>
              <a:buChar char="•"/>
            </a:pPr>
            <a:r>
              <a:rPr lang="tr-TR" sz="2800" dirty="0" err="1" smtClean="0"/>
              <a:t>Make</a:t>
            </a:r>
            <a:r>
              <a:rPr lang="tr-TR" sz="2800" dirty="0" smtClean="0"/>
              <a:t> sure </a:t>
            </a:r>
            <a:r>
              <a:rPr lang="tr-TR" sz="2800" dirty="0" err="1" smtClean="0"/>
              <a:t>to</a:t>
            </a:r>
            <a:r>
              <a:rPr lang="tr-TR" sz="2800" dirty="0" smtClean="0"/>
              <a:t> </a:t>
            </a:r>
            <a:r>
              <a:rPr lang="tr-TR" sz="2800" dirty="0" err="1" smtClean="0"/>
              <a:t>call</a:t>
            </a:r>
            <a:r>
              <a:rPr lang="tr-TR" sz="2800" dirty="0" smtClean="0"/>
              <a:t> </a:t>
            </a:r>
            <a:r>
              <a:rPr lang="tr-TR" sz="2800" dirty="0" err="1" smtClean="0"/>
              <a:t>its</a:t>
            </a:r>
            <a:r>
              <a:rPr lang="tr-TR" sz="2800" dirty="0" smtClean="0"/>
              <a:t> </a:t>
            </a:r>
            <a:r>
              <a:rPr lang="tr-TR" sz="2800" dirty="0" err="1" smtClean="0"/>
              <a:t>Super</a:t>
            </a:r>
            <a:r>
              <a:rPr lang="tr-TR" sz="2800" dirty="0" smtClean="0"/>
              <a:t> on </a:t>
            </a:r>
            <a:r>
              <a:rPr lang="tr-TR" sz="2800" dirty="0" err="1" smtClean="0"/>
              <a:t>implementation</a:t>
            </a:r>
            <a:r>
              <a:rPr lang="tr-TR" sz="2800" dirty="0" smtClean="0"/>
              <a:t>!</a:t>
            </a:r>
          </a:p>
          <a:p>
            <a:pPr marL="457200" indent="-457200">
              <a:buFont typeface="Arial" charset="0"/>
              <a:buChar char="•"/>
            </a:pPr>
            <a:r>
              <a:rPr lang="tr-TR" sz="2800" dirty="0" err="1" smtClean="0"/>
              <a:t>Use</a:t>
            </a:r>
            <a:r>
              <a:rPr lang="tr-TR" sz="2800" dirty="0" smtClean="0"/>
              <a:t> </a:t>
            </a:r>
            <a:r>
              <a:rPr lang="tr-TR" sz="2800" b="1" dirty="0" smtClean="0"/>
              <a:t>DOREPLIFETIME</a:t>
            </a:r>
            <a:r>
              <a:rPr lang="tr-TR" sz="2800" dirty="0" smtClean="0"/>
              <a:t> </a:t>
            </a:r>
            <a:r>
              <a:rPr lang="tr-TR" sz="2800" dirty="0" err="1" smtClean="0"/>
              <a:t>macro</a:t>
            </a:r>
            <a:r>
              <a:rPr lang="tr-TR" sz="2800" dirty="0" smtClean="0"/>
              <a:t> </a:t>
            </a:r>
            <a:r>
              <a:rPr lang="tr-TR" sz="2800" dirty="0" err="1" smtClean="0"/>
              <a:t>to</a:t>
            </a:r>
            <a:r>
              <a:rPr lang="tr-TR" sz="2800" dirty="0" smtClean="0"/>
              <a:t> </a:t>
            </a:r>
            <a:r>
              <a:rPr lang="tr-TR" sz="2800" dirty="0" err="1" smtClean="0"/>
              <a:t>register</a:t>
            </a:r>
            <a:r>
              <a:rPr lang="tr-TR" sz="2800" dirty="0" smtClean="0"/>
              <a:t> </a:t>
            </a:r>
            <a:r>
              <a:rPr lang="tr-TR" sz="2800" dirty="0" err="1" smtClean="0"/>
              <a:t>each</a:t>
            </a:r>
            <a:r>
              <a:rPr lang="tr-TR" sz="2800" dirty="0" smtClean="0"/>
              <a:t> </a:t>
            </a:r>
            <a:r>
              <a:rPr lang="tr-TR" sz="2800" dirty="0" err="1" smtClean="0"/>
              <a:t>variable</a:t>
            </a:r>
            <a:r>
              <a:rPr lang="tr-TR" sz="2800" dirty="0" smtClean="0"/>
              <a:t> </a:t>
            </a:r>
            <a:r>
              <a:rPr lang="tr-TR" sz="2800" dirty="0" err="1" smtClean="0"/>
              <a:t>one</a:t>
            </a:r>
            <a:r>
              <a:rPr lang="tr-TR" sz="2800" dirty="0" smtClean="0"/>
              <a:t> </a:t>
            </a:r>
            <a:r>
              <a:rPr lang="tr-TR" sz="2800" dirty="0" err="1" smtClean="0"/>
              <a:t>by</a:t>
            </a:r>
            <a:r>
              <a:rPr lang="tr-TR" sz="2800" dirty="0" smtClean="0"/>
              <a:t> </a:t>
            </a:r>
            <a:r>
              <a:rPr lang="tr-TR" sz="2800" dirty="0" err="1" smtClean="0"/>
              <a:t>one</a:t>
            </a:r>
            <a:r>
              <a:rPr lang="tr-TR" sz="2800" dirty="0" smtClean="0"/>
              <a:t>.</a:t>
            </a:r>
          </a:p>
          <a:p>
            <a:pPr marL="457200" indent="-457200">
              <a:buFont typeface="Arial" charset="0"/>
              <a:buChar char="•"/>
            </a:pPr>
            <a:r>
              <a:rPr lang="tr-TR" sz="2800" dirty="0" err="1" smtClean="0"/>
              <a:t>You</a:t>
            </a:r>
            <a:r>
              <a:rPr lang="tr-TR" sz="2800" dirty="0" smtClean="0"/>
              <a:t> </a:t>
            </a:r>
            <a:r>
              <a:rPr lang="tr-TR" sz="2800" dirty="0" err="1" smtClean="0"/>
              <a:t>will</a:t>
            </a:r>
            <a:r>
              <a:rPr lang="tr-TR" sz="2800" dirty="0" smtClean="0"/>
              <a:t> </a:t>
            </a:r>
            <a:r>
              <a:rPr lang="tr-TR" sz="2800" dirty="0" err="1" smtClean="0"/>
              <a:t>need</a:t>
            </a:r>
            <a:r>
              <a:rPr lang="tr-TR" sz="2800" dirty="0" smtClean="0"/>
              <a:t> </a:t>
            </a:r>
            <a:r>
              <a:rPr lang="tr-TR" sz="2800" dirty="0" err="1" smtClean="0"/>
              <a:t>to</a:t>
            </a:r>
            <a:r>
              <a:rPr lang="tr-TR" sz="2800" dirty="0" smtClean="0"/>
              <a:t> </a:t>
            </a:r>
            <a:r>
              <a:rPr lang="tr-TR" sz="2800" b="1" dirty="0" smtClean="0"/>
              <a:t>#</a:t>
            </a:r>
            <a:r>
              <a:rPr lang="tr-TR" sz="2800" b="1" dirty="0" err="1" smtClean="0"/>
              <a:t>include</a:t>
            </a:r>
            <a:r>
              <a:rPr lang="tr-TR" sz="2800" b="1" dirty="0" smtClean="0"/>
              <a:t> «Net/</a:t>
            </a:r>
            <a:r>
              <a:rPr lang="tr-TR" sz="2800" b="1" dirty="0" err="1" smtClean="0"/>
              <a:t>UnrealNetwork.h</a:t>
            </a:r>
            <a:r>
              <a:rPr lang="tr-TR" sz="2800" b="1" dirty="0" smtClean="0"/>
              <a:t>»</a:t>
            </a:r>
            <a:r>
              <a:rPr lang="tr-TR" sz="2800" dirty="0" smtClean="0"/>
              <a:t> in </a:t>
            </a:r>
            <a:r>
              <a:rPr lang="tr-TR" sz="2800" dirty="0" err="1" smtClean="0"/>
              <a:t>Avatar.h</a:t>
            </a:r>
            <a:r>
              <a:rPr lang="tr-TR" sz="2800" dirty="0" smtClean="0"/>
              <a:t> </a:t>
            </a:r>
            <a:r>
              <a:rPr lang="tr-TR" sz="2800" dirty="0" err="1" smtClean="0"/>
              <a:t>to</a:t>
            </a:r>
            <a:r>
              <a:rPr lang="tr-TR" sz="2800" dirty="0" smtClean="0"/>
              <a:t> </a:t>
            </a:r>
            <a:r>
              <a:rPr lang="tr-TR" sz="2800" dirty="0" err="1" smtClean="0"/>
              <a:t>use</a:t>
            </a:r>
            <a:r>
              <a:rPr lang="tr-TR" sz="2800" dirty="0" smtClean="0"/>
              <a:t> </a:t>
            </a:r>
            <a:r>
              <a:rPr lang="tr-TR" sz="2800" dirty="0" err="1" smtClean="0"/>
              <a:t>this</a:t>
            </a:r>
            <a:r>
              <a:rPr lang="tr-TR" sz="2800" dirty="0" smtClean="0"/>
              <a:t> </a:t>
            </a:r>
            <a:r>
              <a:rPr lang="tr-TR" sz="2800" dirty="0" err="1" smtClean="0"/>
              <a:t>macro</a:t>
            </a:r>
            <a:r>
              <a:rPr lang="tr-TR" sz="2800" dirty="0" smtClean="0"/>
              <a:t>.</a:t>
            </a:r>
          </a:p>
          <a:p>
            <a:endParaRPr lang="tr-TR" sz="2800" dirty="0" smtClean="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291" t="37143" r="36354" b="52115"/>
          <a:stretch/>
        </p:blipFill>
        <p:spPr bwMode="auto">
          <a:xfrm>
            <a:off x="11982507" y="-1"/>
            <a:ext cx="12401493" cy="174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1042" t="35769" r="37083" b="50385"/>
          <a:stretch/>
        </p:blipFill>
        <p:spPr bwMode="auto">
          <a:xfrm>
            <a:off x="26988" y="9353550"/>
            <a:ext cx="24357013"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7448" t="13269" r="51145" b="66808"/>
          <a:stretch/>
        </p:blipFill>
        <p:spPr bwMode="auto">
          <a:xfrm>
            <a:off x="11918151" y="1984154"/>
            <a:ext cx="12465849" cy="428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7502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TESTING NEW RUNNING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68680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It</a:t>
            </a:r>
            <a:r>
              <a:rPr lang="tr-TR" sz="2800" dirty="0" smtClean="0"/>
              <a:t> </a:t>
            </a:r>
            <a:r>
              <a:rPr lang="tr-TR" sz="2800" dirty="0" err="1" smtClean="0"/>
              <a:t>looks</a:t>
            </a:r>
            <a:r>
              <a:rPr lang="tr-TR" sz="2800" dirty="0" smtClean="0"/>
              <a:t> </a:t>
            </a:r>
            <a:r>
              <a:rPr lang="tr-TR" sz="2800" dirty="0" err="1" smtClean="0"/>
              <a:t>like</a:t>
            </a:r>
            <a:r>
              <a:rPr lang="tr-TR" sz="2800" dirty="0" smtClean="0"/>
              <a:t> </a:t>
            </a:r>
            <a:r>
              <a:rPr lang="tr-TR" sz="2800" dirty="0" err="1" smtClean="0"/>
              <a:t>we</a:t>
            </a:r>
            <a:r>
              <a:rPr lang="tr-TR" sz="2800" dirty="0" smtClean="0"/>
              <a:t> </a:t>
            </a:r>
            <a:r>
              <a:rPr lang="tr-TR" sz="2800" dirty="0" err="1" smtClean="0"/>
              <a:t>are</a:t>
            </a:r>
            <a:r>
              <a:rPr lang="tr-TR" sz="2800" dirty="0" smtClean="0"/>
              <a:t> </a:t>
            </a:r>
            <a:r>
              <a:rPr lang="tr-TR" sz="2800" dirty="0" err="1" smtClean="0"/>
              <a:t>able</a:t>
            </a:r>
            <a:r>
              <a:rPr lang="tr-TR" sz="2800" dirty="0" smtClean="0"/>
              <a:t> </a:t>
            </a:r>
            <a:r>
              <a:rPr lang="tr-TR" sz="2800" dirty="0" err="1" smtClean="0"/>
              <a:t>to</a:t>
            </a:r>
            <a:r>
              <a:rPr lang="tr-TR" sz="2800" dirty="0" smtClean="0"/>
              <a:t> </a:t>
            </a:r>
            <a:r>
              <a:rPr lang="tr-TR" sz="2800" dirty="0" err="1" smtClean="0"/>
              <a:t>run</a:t>
            </a:r>
            <a:r>
              <a:rPr lang="tr-TR" sz="2800" dirty="0" smtClean="0"/>
              <a:t> </a:t>
            </a:r>
            <a:r>
              <a:rPr lang="tr-TR" sz="2800" dirty="0" err="1" smtClean="0"/>
              <a:t>nicely</a:t>
            </a:r>
            <a:r>
              <a:rPr lang="tr-TR" sz="2800" dirty="0" smtClean="0"/>
              <a:t> of server </a:t>
            </a:r>
            <a:r>
              <a:rPr lang="tr-TR" sz="2800" dirty="0" err="1" smtClean="0"/>
              <a:t>and</a:t>
            </a:r>
            <a:r>
              <a:rPr lang="tr-TR" sz="2800" dirty="0" smtClean="0"/>
              <a:t> </a:t>
            </a:r>
            <a:r>
              <a:rPr lang="tr-TR" sz="2800" dirty="0" err="1" smtClean="0"/>
              <a:t>client</a:t>
            </a:r>
            <a:r>
              <a:rPr lang="tr-TR" sz="2800" dirty="0" smtClean="0"/>
              <a:t> </a:t>
            </a:r>
            <a:r>
              <a:rPr lang="tr-TR" sz="2800" dirty="0" err="1" smtClean="0"/>
              <a:t>side</a:t>
            </a:r>
            <a:r>
              <a:rPr lang="tr-TR" sz="2800" dirty="0" smtClean="0"/>
              <a:t> </a:t>
            </a:r>
            <a:r>
              <a:rPr lang="tr-TR" sz="2800" dirty="0" err="1" smtClean="0"/>
              <a:t>now</a:t>
            </a:r>
            <a:r>
              <a:rPr lang="tr-TR" sz="2800" dirty="0" smtClean="0"/>
              <a:t>!</a:t>
            </a:r>
          </a:p>
          <a:p>
            <a:pPr marL="457200" indent="-457200">
              <a:buFont typeface="Arial" charset="0"/>
              <a:buChar char="•"/>
            </a:pPr>
            <a:r>
              <a:rPr lang="tr-TR" sz="2800" dirty="0" err="1" smtClean="0"/>
              <a:t>Now</a:t>
            </a:r>
            <a:r>
              <a:rPr lang="tr-TR" sz="2800" dirty="0" smtClean="0"/>
              <a:t> </a:t>
            </a:r>
            <a:r>
              <a:rPr lang="tr-TR" sz="2800" dirty="0" err="1" smtClean="0"/>
              <a:t>let’s</a:t>
            </a:r>
            <a:r>
              <a:rPr lang="tr-TR" sz="2800" dirty="0" smtClean="0"/>
              <a:t> test it </a:t>
            </a:r>
            <a:r>
              <a:rPr lang="tr-TR" sz="2800" dirty="0" err="1" smtClean="0"/>
              <a:t>with</a:t>
            </a:r>
            <a:r>
              <a:rPr lang="tr-TR" sz="2800" dirty="0" smtClean="0"/>
              <a:t> a BAD </a:t>
            </a:r>
            <a:r>
              <a:rPr lang="tr-TR" sz="2800" dirty="0" err="1" smtClean="0"/>
              <a:t>connection</a:t>
            </a:r>
            <a:r>
              <a:rPr lang="tr-TR" sz="2800" dirty="0" smtClean="0"/>
              <a:t> </a:t>
            </a:r>
            <a:r>
              <a:rPr lang="tr-TR" sz="2800" dirty="0" err="1" smtClean="0"/>
              <a:t>with</a:t>
            </a:r>
            <a:r>
              <a:rPr lang="tr-TR" sz="2800" dirty="0" smtClean="0"/>
              <a:t> </a:t>
            </a:r>
            <a:r>
              <a:rPr lang="tr-TR" sz="2800" dirty="0" err="1" smtClean="0"/>
              <a:t>packet</a:t>
            </a:r>
            <a:r>
              <a:rPr lang="tr-TR" sz="2800" dirty="0" smtClean="0"/>
              <a:t> </a:t>
            </a:r>
            <a:r>
              <a:rPr lang="tr-TR" sz="2800" dirty="0" err="1" smtClean="0"/>
              <a:t>loss</a:t>
            </a:r>
            <a:r>
              <a:rPr lang="tr-TR" sz="2800" dirty="0" smtClean="0"/>
              <a:t>!</a:t>
            </a:r>
          </a:p>
          <a:p>
            <a:pPr marL="457200" indent="-457200">
              <a:buFont typeface="Arial" charset="0"/>
              <a:buChar char="•"/>
            </a:pPr>
            <a:endParaRPr lang="tr-TR" sz="2800" dirty="0" smtClean="0"/>
          </a:p>
          <a:p>
            <a:pPr marL="457200" indent="-457200">
              <a:buFont typeface="Arial" charset="0"/>
              <a:buChar char="•"/>
            </a:pPr>
            <a:endParaRPr lang="tr-TR" sz="2800" dirty="0" smtClean="0"/>
          </a:p>
          <a:p>
            <a:endParaRPr lang="tr-TR" sz="2800" dirty="0"/>
          </a:p>
          <a:p>
            <a:r>
              <a:rPr lang="tr-TR" sz="2800" dirty="0" smtClean="0"/>
              <a:t>WHAT’S HAPPENING  NOW</a:t>
            </a:r>
            <a:r>
              <a:rPr lang="tr-TR" sz="2800" dirty="0" smtClean="0"/>
              <a:t>???</a:t>
            </a:r>
          </a:p>
          <a:p>
            <a:endParaRPr lang="tr-TR" sz="2800" dirty="0"/>
          </a:p>
          <a:p>
            <a:r>
              <a:rPr lang="tr-TR" sz="2800" dirty="0" smtClean="0"/>
              <a:t>HOW WOULD YOU SOLVE IT?</a:t>
            </a:r>
            <a:endParaRPr lang="tr-TR" sz="2800" dirty="0" smtClean="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923" t="21382" r="35359"/>
          <a:stretch/>
        </p:blipFill>
        <p:spPr bwMode="auto">
          <a:xfrm>
            <a:off x="11747745" y="0"/>
            <a:ext cx="12636255" cy="137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6488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GAMEINSTANCE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258792"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GameInstance</a:t>
            </a:r>
            <a:r>
              <a:rPr lang="tr-TR" sz="2800" dirty="0" smtClean="0"/>
              <a:t> can be </a:t>
            </a:r>
            <a:r>
              <a:rPr lang="tr-TR" sz="2800" dirty="0" err="1" smtClean="0"/>
              <a:t>used</a:t>
            </a:r>
            <a:r>
              <a:rPr lang="tr-TR" sz="2800" dirty="0" smtClean="0"/>
              <a:t> </a:t>
            </a:r>
            <a:r>
              <a:rPr lang="tr-TR" sz="2800" dirty="0" err="1" smtClean="0"/>
              <a:t>to</a:t>
            </a:r>
            <a:r>
              <a:rPr lang="tr-TR" sz="2800" dirty="0" smtClean="0"/>
              <a:t> </a:t>
            </a:r>
            <a:r>
              <a:rPr lang="tr-TR" sz="2800" dirty="0" err="1" smtClean="0"/>
              <a:t>store</a:t>
            </a:r>
            <a:r>
              <a:rPr lang="tr-TR" sz="2800" dirty="0" smtClean="0"/>
              <a:t> global </a:t>
            </a:r>
            <a:r>
              <a:rPr lang="tr-TR" sz="2800" dirty="0" err="1" smtClean="0"/>
              <a:t>state</a:t>
            </a:r>
            <a:r>
              <a:rPr lang="tr-TR" sz="2800" dirty="0" smtClean="0"/>
              <a:t>.</a:t>
            </a:r>
          </a:p>
          <a:p>
            <a:pPr marL="457200" indent="-457200">
              <a:buFont typeface="Arial" charset="0"/>
              <a:buChar char="•"/>
            </a:pPr>
            <a:r>
              <a:rPr lang="tr-TR" sz="2800" dirty="0" err="1" smtClean="0"/>
              <a:t>It</a:t>
            </a:r>
            <a:r>
              <a:rPr lang="tr-TR" sz="2800" dirty="0" smtClean="0"/>
              <a:t> can </a:t>
            </a:r>
            <a:r>
              <a:rPr lang="tr-TR" sz="2800" dirty="0" err="1" smtClean="0"/>
              <a:t>register</a:t>
            </a:r>
            <a:r>
              <a:rPr lang="tr-TR" sz="2800" dirty="0" smtClean="0"/>
              <a:t> </a:t>
            </a:r>
            <a:r>
              <a:rPr lang="tr-TR" sz="2800" dirty="0" err="1" smtClean="0"/>
              <a:t>console</a:t>
            </a:r>
            <a:r>
              <a:rPr lang="tr-TR" sz="2800" dirty="0" smtClean="0"/>
              <a:t> </a:t>
            </a:r>
            <a:r>
              <a:rPr lang="tr-TR" sz="2800" dirty="0" err="1" smtClean="0"/>
              <a:t>commands</a:t>
            </a:r>
            <a:r>
              <a:rPr lang="tr-TR" sz="2800" dirty="0" smtClean="0"/>
              <a:t>!</a:t>
            </a:r>
          </a:p>
          <a:p>
            <a:pPr marL="457200" indent="-457200">
              <a:buFont typeface="Arial" charset="0"/>
              <a:buChar char="•"/>
            </a:pPr>
            <a:endParaRPr lang="tr-TR" sz="2800" dirty="0"/>
          </a:p>
          <a:p>
            <a:pPr marL="457200" indent="-457200">
              <a:buFont typeface="Arial" charset="0"/>
              <a:buChar char="•"/>
            </a:pPr>
            <a:r>
              <a:rPr lang="tr-TR" sz="2800" dirty="0" err="1" smtClean="0"/>
              <a:t>Add</a:t>
            </a:r>
            <a:r>
              <a:rPr lang="tr-TR" sz="2800" dirty="0" smtClean="0"/>
              <a:t> a </a:t>
            </a:r>
            <a:r>
              <a:rPr lang="tr-TR" sz="2800" dirty="0" err="1" smtClean="0"/>
              <a:t>new</a:t>
            </a:r>
            <a:r>
              <a:rPr lang="tr-TR" sz="2800" dirty="0" smtClean="0"/>
              <a:t> C++ </a:t>
            </a:r>
            <a:r>
              <a:rPr lang="tr-TR" sz="2800" dirty="0" err="1" smtClean="0"/>
              <a:t>class</a:t>
            </a:r>
            <a:r>
              <a:rPr lang="tr-TR" sz="2800" dirty="0" smtClean="0"/>
              <a:t> </a:t>
            </a:r>
            <a:r>
              <a:rPr lang="tr-TR" sz="2800" dirty="0" err="1" smtClean="0"/>
              <a:t>deriving</a:t>
            </a:r>
            <a:r>
              <a:rPr lang="tr-TR" sz="2800" dirty="0" smtClean="0"/>
              <a:t> </a:t>
            </a:r>
            <a:r>
              <a:rPr lang="tr-TR" sz="2800" dirty="0" err="1" smtClean="0"/>
              <a:t>from</a:t>
            </a:r>
            <a:r>
              <a:rPr lang="tr-TR" sz="2800" dirty="0" smtClean="0"/>
              <a:t> </a:t>
            </a:r>
            <a:r>
              <a:rPr lang="tr-TR" sz="2800" dirty="0" err="1" smtClean="0"/>
              <a:t>GameInstance</a:t>
            </a:r>
            <a:r>
              <a:rPr lang="tr-TR" sz="2800" dirty="0"/>
              <a:t> </a:t>
            </a:r>
            <a:r>
              <a:rPr lang="tr-TR" sz="2800" dirty="0" err="1" smtClean="0"/>
              <a:t>called</a:t>
            </a:r>
            <a:r>
              <a:rPr lang="tr-TR" sz="2800" dirty="0" smtClean="0"/>
              <a:t> «</a:t>
            </a:r>
            <a:r>
              <a:rPr lang="tr-TR" sz="2800" dirty="0" err="1" smtClean="0"/>
              <a:t>COAGameInstance</a:t>
            </a:r>
            <a:r>
              <a:rPr lang="tr-TR" sz="2800" dirty="0" smtClean="0"/>
              <a:t>»</a:t>
            </a:r>
          </a:p>
          <a:p>
            <a:pPr marL="457200" indent="-457200">
              <a:buFont typeface="Arial" charset="0"/>
              <a:buChar char="•"/>
            </a:pPr>
            <a:r>
              <a:rPr lang="tr-TR" sz="2800" dirty="0" smtClean="0"/>
              <a:t>Set </a:t>
            </a:r>
            <a:r>
              <a:rPr lang="tr-TR" sz="2800" dirty="0" err="1" smtClean="0"/>
              <a:t>the</a:t>
            </a:r>
            <a:r>
              <a:rPr lang="tr-TR" sz="2800" dirty="0" smtClean="0"/>
              <a:t> </a:t>
            </a:r>
            <a:r>
              <a:rPr lang="tr-TR" sz="2800" dirty="0" err="1" smtClean="0"/>
              <a:t>new</a:t>
            </a:r>
            <a:r>
              <a:rPr lang="tr-TR" sz="2800" dirty="0" smtClean="0"/>
              <a:t> </a:t>
            </a:r>
            <a:r>
              <a:rPr lang="tr-TR" sz="2800" dirty="0" err="1" smtClean="0"/>
              <a:t>class</a:t>
            </a:r>
            <a:r>
              <a:rPr lang="tr-TR" sz="2800" dirty="0" smtClean="0"/>
              <a:t> as </a:t>
            </a:r>
            <a:r>
              <a:rPr lang="tr-TR" sz="2800" dirty="0" err="1" smtClean="0"/>
              <a:t>the</a:t>
            </a:r>
            <a:r>
              <a:rPr lang="tr-TR" sz="2800" dirty="0" smtClean="0"/>
              <a:t> </a:t>
            </a:r>
            <a:r>
              <a:rPr lang="tr-TR" sz="2800" dirty="0" err="1" smtClean="0"/>
              <a:t>project’s</a:t>
            </a:r>
            <a:r>
              <a:rPr lang="tr-TR" sz="2800" dirty="0" smtClean="0"/>
              <a:t> </a:t>
            </a:r>
            <a:r>
              <a:rPr lang="tr-TR" sz="2800" dirty="0" err="1" smtClean="0"/>
              <a:t>GameInstance</a:t>
            </a:r>
            <a:r>
              <a:rPr lang="tr-TR" sz="2800" dirty="0"/>
              <a:t> </a:t>
            </a:r>
            <a:r>
              <a:rPr lang="tr-TR" sz="2800" dirty="0" err="1" smtClean="0"/>
              <a:t>class</a:t>
            </a:r>
            <a:r>
              <a:rPr lang="tr-TR" sz="2800" dirty="0"/>
              <a:t> </a:t>
            </a:r>
            <a:r>
              <a:rPr lang="tr-TR" sz="2800" dirty="0" err="1" smtClean="0"/>
              <a:t>from</a:t>
            </a:r>
            <a:r>
              <a:rPr lang="tr-TR" sz="2800" dirty="0" smtClean="0"/>
              <a:t> Project </a:t>
            </a:r>
            <a:r>
              <a:rPr lang="tr-TR" sz="2800" dirty="0" err="1" smtClean="0"/>
              <a:t>Settings</a:t>
            </a:r>
            <a:r>
              <a:rPr lang="tr-TR" sz="2800" dirty="0" smtClean="0"/>
              <a:t>/</a:t>
            </a:r>
            <a:r>
              <a:rPr lang="tr-TR" sz="2800" dirty="0" err="1" smtClean="0"/>
              <a:t>Maps</a:t>
            </a:r>
            <a:r>
              <a:rPr lang="tr-TR" sz="2800" dirty="0" smtClean="0"/>
              <a:t> &amp; </a:t>
            </a:r>
            <a:r>
              <a:rPr lang="tr-TR" sz="2800" dirty="0" err="1" smtClean="0"/>
              <a:t>Modes</a:t>
            </a:r>
            <a:r>
              <a:rPr lang="tr-TR" sz="2800" dirty="0" smtClean="0"/>
              <a:t> </a:t>
            </a:r>
            <a:r>
              <a:rPr lang="tr-TR" sz="2800" dirty="0" err="1" smtClean="0"/>
              <a:t>section</a:t>
            </a:r>
            <a:r>
              <a:rPr lang="tr-TR" sz="2800" dirty="0" smtClean="0"/>
              <a:t>.</a:t>
            </a:r>
          </a:p>
          <a:p>
            <a:pPr marL="457200" indent="-457200">
              <a:buFont typeface="Arial" charset="0"/>
              <a:buChar char="•"/>
            </a:pPr>
            <a:endParaRPr lang="tr-TR"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5812" y="0"/>
            <a:ext cx="13368188" cy="807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2099" t="87856" r="30525"/>
          <a:stretch/>
        </p:blipFill>
        <p:spPr bwMode="auto">
          <a:xfrm>
            <a:off x="13386" y="9772651"/>
            <a:ext cx="24370614"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040899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GAMEINSTANCE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258792"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b="1" dirty="0" err="1" smtClean="0"/>
              <a:t>Exec</a:t>
            </a:r>
            <a:r>
              <a:rPr lang="tr-TR" sz="2800" dirty="0" smtClean="0"/>
              <a:t> </a:t>
            </a:r>
            <a:r>
              <a:rPr lang="tr-TR" sz="2800" dirty="0" err="1" smtClean="0"/>
              <a:t>keyword</a:t>
            </a:r>
            <a:r>
              <a:rPr lang="tr-TR" sz="2800" dirty="0" smtClean="0"/>
              <a:t> </a:t>
            </a:r>
            <a:r>
              <a:rPr lang="tr-TR" sz="2800" dirty="0" err="1" smtClean="0"/>
              <a:t>provides</a:t>
            </a:r>
            <a:r>
              <a:rPr lang="tr-TR" sz="2800" dirty="0" smtClean="0"/>
              <a:t> </a:t>
            </a:r>
            <a:r>
              <a:rPr lang="tr-TR" sz="2800" dirty="0" err="1" smtClean="0"/>
              <a:t>custom</a:t>
            </a:r>
            <a:r>
              <a:rPr lang="tr-TR" sz="2800" dirty="0" smtClean="0"/>
              <a:t> </a:t>
            </a:r>
            <a:r>
              <a:rPr lang="tr-TR" sz="2800" dirty="0" err="1" smtClean="0"/>
              <a:t>console</a:t>
            </a:r>
            <a:r>
              <a:rPr lang="tr-TR" sz="2800" dirty="0" smtClean="0"/>
              <a:t> </a:t>
            </a:r>
            <a:r>
              <a:rPr lang="tr-TR" sz="2800" dirty="0" err="1" smtClean="0"/>
              <a:t>commands</a:t>
            </a:r>
            <a:r>
              <a:rPr lang="tr-TR" sz="2800" dirty="0" smtClean="0"/>
              <a:t> </a:t>
            </a:r>
            <a:r>
              <a:rPr lang="tr-TR" sz="2800" dirty="0" err="1" smtClean="0"/>
              <a:t>for</a:t>
            </a:r>
            <a:r>
              <a:rPr lang="tr-TR" sz="2800" dirty="0" smtClean="0"/>
              <a:t> </a:t>
            </a:r>
            <a:r>
              <a:rPr lang="tr-TR" sz="2800" dirty="0" err="1" smtClean="0"/>
              <a:t>your</a:t>
            </a:r>
            <a:r>
              <a:rPr lang="tr-TR" sz="2800" dirty="0" smtClean="0"/>
              <a:t> </a:t>
            </a:r>
            <a:r>
              <a:rPr lang="tr-TR" sz="2800" dirty="0" err="1" smtClean="0"/>
              <a:t>game</a:t>
            </a:r>
            <a:r>
              <a:rPr lang="tr-TR" sz="2800" dirty="0" smtClean="0"/>
              <a:t>.</a:t>
            </a:r>
          </a:p>
          <a:p>
            <a:pPr marL="457200" indent="-457200">
              <a:buFont typeface="Arial" charset="0"/>
              <a:buChar char="•"/>
            </a:pPr>
            <a:r>
              <a:rPr lang="tr-TR" sz="2800" dirty="0" smtClean="0"/>
              <a:t>Typing </a:t>
            </a:r>
            <a:r>
              <a:rPr lang="tr-TR" sz="2800" b="1" dirty="0" err="1" smtClean="0"/>
              <a:t>host</a:t>
            </a:r>
            <a:r>
              <a:rPr lang="tr-TR" sz="2800" b="1" dirty="0" smtClean="0"/>
              <a:t> </a:t>
            </a:r>
            <a:r>
              <a:rPr lang="tr-TR" sz="2800" dirty="0" err="1" smtClean="0"/>
              <a:t>would</a:t>
            </a:r>
            <a:r>
              <a:rPr lang="tr-TR" sz="2800" dirty="0" smtClean="0"/>
              <a:t> </a:t>
            </a:r>
            <a:r>
              <a:rPr lang="tr-TR" sz="2800" dirty="0" err="1" smtClean="0"/>
              <a:t>execute</a:t>
            </a:r>
            <a:r>
              <a:rPr lang="tr-TR" sz="2800" dirty="0" smtClean="0"/>
              <a:t> </a:t>
            </a:r>
            <a:r>
              <a:rPr lang="tr-TR" sz="2800" dirty="0" err="1" smtClean="0"/>
              <a:t>the</a:t>
            </a:r>
            <a:r>
              <a:rPr lang="tr-TR" sz="2800" dirty="0" smtClean="0"/>
              <a:t> Host() </a:t>
            </a:r>
            <a:r>
              <a:rPr lang="tr-TR" sz="2800" dirty="0" err="1" smtClean="0"/>
              <a:t>function</a:t>
            </a:r>
            <a:r>
              <a:rPr lang="tr-TR" sz="2800" dirty="0" smtClean="0"/>
              <a:t> on </a:t>
            </a:r>
            <a:r>
              <a:rPr lang="tr-TR" sz="2800" dirty="0" err="1" smtClean="0"/>
              <a:t>your</a:t>
            </a:r>
            <a:r>
              <a:rPr lang="tr-TR" sz="2800" dirty="0" smtClean="0"/>
              <a:t> </a:t>
            </a:r>
            <a:r>
              <a:rPr lang="tr-TR" sz="2800" dirty="0" err="1" smtClean="0"/>
              <a:t>game</a:t>
            </a:r>
            <a:r>
              <a:rPr lang="tr-TR" sz="2800" dirty="0" smtClean="0"/>
              <a:t> </a:t>
            </a:r>
            <a:r>
              <a:rPr lang="tr-TR" sz="2800" dirty="0" err="1" smtClean="0"/>
              <a:t>Instance</a:t>
            </a:r>
            <a:r>
              <a:rPr lang="tr-TR" sz="2800" dirty="0" smtClean="0"/>
              <a:t> here.</a:t>
            </a:r>
            <a:endParaRPr lang="tr-TR" sz="2800" dirty="0" smtClean="0"/>
          </a:p>
          <a:p>
            <a:pPr marL="457200" indent="-457200">
              <a:buFont typeface="Arial" charset="0"/>
              <a:buChar char="•"/>
            </a:pPr>
            <a:endParaRPr lang="tr-TR"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354" t="11929" r="54063" b="40385"/>
          <a:stretch/>
        </p:blipFill>
        <p:spPr bwMode="auto">
          <a:xfrm>
            <a:off x="11925300" y="-1"/>
            <a:ext cx="12458700" cy="13731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67971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GAMEINSTANCE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4039358" y="974254"/>
            <a:ext cx="9258792" cy="31188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b="1" dirty="0" err="1" smtClean="0"/>
              <a:t>Gworld</a:t>
            </a:r>
            <a:r>
              <a:rPr lang="tr-TR" sz="2800" b="1" dirty="0" smtClean="0"/>
              <a:t>-&gt;</a:t>
            </a:r>
            <a:r>
              <a:rPr lang="tr-TR" sz="2800" b="1" dirty="0" err="1" smtClean="0"/>
              <a:t>ServerTravel</a:t>
            </a:r>
            <a:r>
              <a:rPr lang="tr-TR" sz="2800" b="1" dirty="0" smtClean="0"/>
              <a:t>() </a:t>
            </a:r>
            <a:r>
              <a:rPr lang="tr-TR" sz="2800" dirty="0" err="1" smtClean="0"/>
              <a:t>moves</a:t>
            </a:r>
            <a:r>
              <a:rPr lang="tr-TR" sz="2800" dirty="0" smtClean="0"/>
              <a:t> </a:t>
            </a:r>
            <a:r>
              <a:rPr lang="tr-TR" sz="2800" dirty="0" err="1" smtClean="0"/>
              <a:t>all</a:t>
            </a:r>
            <a:r>
              <a:rPr lang="tr-TR" sz="2800" dirty="0" smtClean="0"/>
              <a:t> </a:t>
            </a:r>
            <a:r>
              <a:rPr lang="tr-TR" sz="2800" dirty="0" err="1" smtClean="0"/>
              <a:t>playercontrollers</a:t>
            </a:r>
            <a:r>
              <a:rPr lang="tr-TR" sz="2800" dirty="0" smtClean="0"/>
              <a:t> </a:t>
            </a:r>
            <a:r>
              <a:rPr lang="tr-TR" sz="2800" dirty="0" err="1" smtClean="0"/>
              <a:t>to</a:t>
            </a:r>
            <a:r>
              <a:rPr lang="tr-TR" sz="2800" dirty="0" smtClean="0"/>
              <a:t> a </a:t>
            </a:r>
            <a:r>
              <a:rPr lang="tr-TR" sz="2800" dirty="0" err="1" smtClean="0"/>
              <a:t>new</a:t>
            </a:r>
            <a:r>
              <a:rPr lang="tr-TR" sz="2800" dirty="0" smtClean="0"/>
              <a:t> </a:t>
            </a:r>
            <a:r>
              <a:rPr lang="tr-TR" sz="2800" dirty="0" err="1" smtClean="0"/>
              <a:t>map</a:t>
            </a:r>
            <a:r>
              <a:rPr lang="tr-TR" sz="2800" dirty="0" smtClean="0"/>
              <a:t>.</a:t>
            </a:r>
          </a:p>
          <a:p>
            <a:pPr marL="457200" indent="-457200">
              <a:buFont typeface="Arial" charset="0"/>
              <a:buChar char="•"/>
            </a:pPr>
            <a:r>
              <a:rPr lang="tr-TR" sz="2800" b="1" dirty="0" err="1" smtClean="0"/>
              <a:t>PlayerController</a:t>
            </a:r>
            <a:r>
              <a:rPr lang="tr-TR" sz="2800" b="1" dirty="0" smtClean="0"/>
              <a:t>-&gt;</a:t>
            </a:r>
            <a:r>
              <a:rPr lang="tr-TR" sz="2800" b="1" dirty="0" err="1" smtClean="0"/>
              <a:t>ClientTravel</a:t>
            </a:r>
            <a:r>
              <a:rPr lang="tr-TR" sz="2800" b="1" dirty="0" smtClean="0"/>
              <a:t>() </a:t>
            </a:r>
            <a:r>
              <a:rPr lang="tr-TR" sz="2800" dirty="0" err="1" smtClean="0"/>
              <a:t>moves</a:t>
            </a:r>
            <a:r>
              <a:rPr lang="tr-TR" sz="2800" dirty="0" smtClean="0"/>
              <a:t> a </a:t>
            </a:r>
            <a:r>
              <a:rPr lang="tr-TR" sz="2800" dirty="0" err="1" smtClean="0"/>
              <a:t>player</a:t>
            </a:r>
            <a:r>
              <a:rPr lang="tr-TR" sz="2800" dirty="0" smtClean="0"/>
              <a:t> </a:t>
            </a:r>
            <a:r>
              <a:rPr lang="tr-TR" sz="2800" dirty="0" err="1" smtClean="0"/>
              <a:t>to</a:t>
            </a:r>
            <a:r>
              <a:rPr lang="tr-TR" sz="2800" dirty="0" smtClean="0"/>
              <a:t> </a:t>
            </a:r>
            <a:r>
              <a:rPr lang="tr-TR" sz="2800" dirty="0" err="1" smtClean="0"/>
              <a:t>another</a:t>
            </a:r>
            <a:r>
              <a:rPr lang="tr-TR" sz="2800" dirty="0" smtClean="0"/>
              <a:t> </a:t>
            </a:r>
            <a:r>
              <a:rPr lang="tr-TR" sz="2800" dirty="0" err="1" smtClean="0"/>
              <a:t>listening</a:t>
            </a:r>
            <a:r>
              <a:rPr lang="tr-TR" sz="2800" dirty="0" smtClean="0"/>
              <a:t> server.</a:t>
            </a:r>
          </a:p>
          <a:p>
            <a:pPr marL="457200" indent="-457200">
              <a:buFont typeface="Arial" charset="0"/>
              <a:buChar char="•"/>
            </a:pPr>
            <a:r>
              <a:rPr lang="tr-TR" sz="2800" dirty="0" err="1" smtClean="0"/>
              <a:t>Beware</a:t>
            </a:r>
            <a:r>
              <a:rPr lang="tr-TR" sz="2800" dirty="0" smtClean="0"/>
              <a:t> of «?listen» </a:t>
            </a:r>
            <a:r>
              <a:rPr lang="tr-TR" sz="2800" dirty="0" err="1" smtClean="0"/>
              <a:t>parameter</a:t>
            </a:r>
            <a:r>
              <a:rPr lang="tr-TR" sz="2800" dirty="0" smtClean="0"/>
              <a:t> on </a:t>
            </a:r>
            <a:r>
              <a:rPr lang="tr-TR" sz="2800" dirty="0" err="1" smtClean="0"/>
              <a:t>ServerTravel</a:t>
            </a:r>
            <a:r>
              <a:rPr lang="tr-TR" sz="2800" dirty="0" smtClean="0"/>
              <a:t>, it </a:t>
            </a:r>
            <a:r>
              <a:rPr lang="tr-TR" sz="2800" dirty="0" err="1" smtClean="0"/>
              <a:t>enables</a:t>
            </a:r>
            <a:r>
              <a:rPr lang="tr-TR" sz="2800" dirty="0" smtClean="0"/>
              <a:t> listen </a:t>
            </a:r>
            <a:r>
              <a:rPr lang="tr-TR" sz="2800" dirty="0" err="1" smtClean="0"/>
              <a:t>mode</a:t>
            </a:r>
            <a:r>
              <a:rPr lang="tr-TR" sz="2800" dirty="0" smtClean="0"/>
              <a:t> </a:t>
            </a:r>
            <a:r>
              <a:rPr lang="tr-TR" sz="2800" dirty="0" err="1" smtClean="0"/>
              <a:t>for</a:t>
            </a:r>
            <a:r>
              <a:rPr lang="tr-TR" sz="2800" dirty="0" smtClean="0"/>
              <a:t> </a:t>
            </a:r>
            <a:r>
              <a:rPr lang="tr-TR" sz="2800" dirty="0" err="1" smtClean="0"/>
              <a:t>your</a:t>
            </a:r>
            <a:r>
              <a:rPr lang="tr-TR" sz="2800" dirty="0" smtClean="0"/>
              <a:t> server.</a:t>
            </a:r>
            <a:endParaRPr lang="tr-TR" sz="2800" dirty="0" smtClean="0"/>
          </a:p>
          <a:p>
            <a:pPr marL="457200" indent="-457200">
              <a:buFont typeface="Arial" charset="0"/>
              <a:buChar char="•"/>
            </a:pPr>
            <a:endParaRPr lang="tr-TR" sz="2800"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167" t="14039" r="34687" b="46916"/>
          <a:stretch/>
        </p:blipFill>
        <p:spPr bwMode="auto">
          <a:xfrm>
            <a:off x="1752108" y="4561532"/>
            <a:ext cx="18145097" cy="8316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06442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THE LOBBY</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765204"/>
            <a:ext cx="20822142" cy="37343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3600" dirty="0" err="1" smtClean="0"/>
              <a:t>Create</a:t>
            </a:r>
            <a:r>
              <a:rPr lang="tr-TR" sz="3600" dirty="0" smtClean="0"/>
              <a:t> an </a:t>
            </a:r>
            <a:r>
              <a:rPr lang="tr-TR" sz="3600" dirty="0" err="1" smtClean="0"/>
              <a:t>empty</a:t>
            </a:r>
            <a:r>
              <a:rPr lang="tr-TR" sz="3600" dirty="0" smtClean="0"/>
              <a:t> </a:t>
            </a:r>
            <a:r>
              <a:rPr lang="tr-TR" sz="3600" dirty="0" err="1" smtClean="0"/>
              <a:t>Lobby</a:t>
            </a:r>
            <a:r>
              <a:rPr lang="tr-TR" sz="3600" dirty="0" smtClean="0"/>
              <a:t> </a:t>
            </a:r>
            <a:r>
              <a:rPr lang="tr-TR" sz="3600" dirty="0" err="1" smtClean="0"/>
              <a:t>map</a:t>
            </a:r>
            <a:r>
              <a:rPr lang="tr-TR" sz="3600" dirty="0" smtClean="0"/>
              <a:t> </a:t>
            </a:r>
            <a:r>
              <a:rPr lang="tr-TR" sz="3600" dirty="0" err="1" smtClean="0"/>
              <a:t>under</a:t>
            </a:r>
            <a:r>
              <a:rPr lang="tr-TR" sz="3600" dirty="0" smtClean="0"/>
              <a:t> </a:t>
            </a:r>
            <a:r>
              <a:rPr lang="tr-TR" sz="3600" dirty="0" err="1" smtClean="0"/>
              <a:t>Maps</a:t>
            </a:r>
            <a:r>
              <a:rPr lang="tr-TR" sz="3600" dirty="0" smtClean="0"/>
              <a:t> </a:t>
            </a:r>
            <a:r>
              <a:rPr lang="tr-TR" sz="3600" dirty="0" err="1" smtClean="0"/>
              <a:t>folder</a:t>
            </a:r>
            <a:r>
              <a:rPr lang="tr-TR" sz="3600" dirty="0" smtClean="0"/>
              <a:t> </a:t>
            </a:r>
            <a:r>
              <a:rPr lang="tr-TR" sz="3600" dirty="0" err="1" smtClean="0"/>
              <a:t>and</a:t>
            </a:r>
            <a:r>
              <a:rPr lang="tr-TR" sz="3600" dirty="0" smtClean="0"/>
              <a:t> set it as </a:t>
            </a:r>
            <a:r>
              <a:rPr lang="tr-TR" sz="3600" dirty="0" err="1" smtClean="0"/>
              <a:t>Game’s</a:t>
            </a:r>
            <a:r>
              <a:rPr lang="tr-TR" sz="3600" dirty="0" smtClean="0"/>
              <a:t> </a:t>
            </a:r>
            <a:r>
              <a:rPr lang="tr-TR" sz="3600" dirty="0" err="1" smtClean="0"/>
              <a:t>default</a:t>
            </a:r>
            <a:r>
              <a:rPr lang="tr-TR" sz="3600" dirty="0" smtClean="0"/>
              <a:t> </a:t>
            </a:r>
            <a:r>
              <a:rPr lang="tr-TR" sz="3600" dirty="0" err="1" smtClean="0"/>
              <a:t>Entry</a:t>
            </a:r>
            <a:r>
              <a:rPr lang="tr-TR" sz="3600" dirty="0" smtClean="0"/>
              <a:t> </a:t>
            </a:r>
            <a:r>
              <a:rPr lang="tr-TR" sz="3600" dirty="0" err="1" smtClean="0"/>
              <a:t>map</a:t>
            </a:r>
            <a:r>
              <a:rPr lang="tr-TR" sz="3600" dirty="0" smtClean="0"/>
              <a:t> on Project </a:t>
            </a:r>
            <a:r>
              <a:rPr lang="tr-TR" sz="3600" dirty="0" err="1" smtClean="0"/>
              <a:t>Settings</a:t>
            </a:r>
            <a:r>
              <a:rPr lang="tr-TR" sz="3600" dirty="0" smtClean="0"/>
              <a:t>.</a:t>
            </a:r>
          </a:p>
          <a:p>
            <a:pPr marL="457200" indent="-457200">
              <a:buFont typeface="Arial" charset="0"/>
              <a:buChar char="•"/>
            </a:pPr>
            <a:r>
              <a:rPr lang="tr-TR" sz="3600" dirty="0" smtClean="0"/>
              <a:t>Run </a:t>
            </a:r>
            <a:r>
              <a:rPr lang="tr-TR" sz="3600" dirty="0" err="1" smtClean="0"/>
              <a:t>WindowsPowerShell</a:t>
            </a:r>
            <a:r>
              <a:rPr lang="tr-TR" sz="3600" dirty="0" smtClean="0"/>
              <a:t> </a:t>
            </a:r>
            <a:r>
              <a:rPr lang="tr-TR" sz="3600" dirty="0" err="1" smtClean="0"/>
              <a:t>by</a:t>
            </a:r>
            <a:r>
              <a:rPr lang="tr-TR" sz="3600" dirty="0" smtClean="0"/>
              <a:t> </a:t>
            </a:r>
            <a:r>
              <a:rPr lang="tr-TR" sz="3600" dirty="0" err="1" smtClean="0"/>
              <a:t>typing</a:t>
            </a:r>
            <a:r>
              <a:rPr lang="tr-TR" sz="3600" dirty="0" smtClean="0"/>
              <a:t> </a:t>
            </a:r>
            <a:r>
              <a:rPr lang="tr-TR" sz="3600" dirty="0" err="1" smtClean="0"/>
              <a:t>its</a:t>
            </a:r>
            <a:r>
              <a:rPr lang="tr-TR" sz="3600" dirty="0" smtClean="0"/>
              <a:t> name on Windows </a:t>
            </a:r>
            <a:r>
              <a:rPr lang="tr-TR" sz="3600" dirty="0" err="1" smtClean="0"/>
              <a:t>Search</a:t>
            </a:r>
            <a:r>
              <a:rPr lang="tr-TR" sz="3600" dirty="0" smtClean="0"/>
              <a:t> Bar. (</a:t>
            </a:r>
            <a:r>
              <a:rPr lang="tr-TR" sz="3600" dirty="0" err="1" smtClean="0"/>
              <a:t>Starting</a:t>
            </a:r>
            <a:r>
              <a:rPr lang="tr-TR" sz="3600" dirty="0" smtClean="0"/>
              <a:t> </a:t>
            </a:r>
            <a:r>
              <a:rPr lang="tr-TR" sz="3600" dirty="0" err="1" smtClean="0"/>
              <a:t>with</a:t>
            </a:r>
            <a:r>
              <a:rPr lang="tr-TR" sz="3600" dirty="0" smtClean="0"/>
              <a:t> «&amp;»)</a:t>
            </a:r>
          </a:p>
          <a:p>
            <a:pPr marL="457200" indent="-457200">
              <a:buFont typeface="Arial" charset="0"/>
              <a:buChar char="•"/>
            </a:pPr>
            <a:r>
              <a:rPr lang="tr-TR" sz="3600" dirty="0" smtClean="0"/>
              <a:t>BEWARE: </a:t>
            </a:r>
            <a:r>
              <a:rPr lang="tr-TR" sz="3600" dirty="0" err="1" smtClean="0"/>
              <a:t>You</a:t>
            </a:r>
            <a:r>
              <a:rPr lang="tr-TR" sz="3600" dirty="0" smtClean="0"/>
              <a:t> UE4Editor.exe </a:t>
            </a:r>
            <a:r>
              <a:rPr lang="tr-TR" sz="3600" dirty="0" err="1" smtClean="0"/>
              <a:t>and</a:t>
            </a:r>
            <a:r>
              <a:rPr lang="tr-TR" sz="3600" dirty="0" smtClean="0"/>
              <a:t> .</a:t>
            </a:r>
            <a:r>
              <a:rPr lang="tr-TR" sz="3600" dirty="0" err="1" smtClean="0"/>
              <a:t>uproject</a:t>
            </a:r>
            <a:r>
              <a:rPr lang="tr-TR" sz="3600" dirty="0" smtClean="0"/>
              <a:t> file </a:t>
            </a:r>
            <a:r>
              <a:rPr lang="tr-TR" sz="3600" dirty="0" err="1" smtClean="0"/>
              <a:t>locations</a:t>
            </a:r>
            <a:r>
              <a:rPr lang="tr-TR" sz="3600" dirty="0" smtClean="0"/>
              <a:t> </a:t>
            </a:r>
            <a:r>
              <a:rPr lang="tr-TR" sz="3600" dirty="0" err="1" smtClean="0"/>
              <a:t>are</a:t>
            </a:r>
            <a:r>
              <a:rPr lang="tr-TR" sz="3600" dirty="0" smtClean="0"/>
              <a:t> </a:t>
            </a:r>
            <a:r>
              <a:rPr lang="tr-TR" sz="3600" dirty="0" err="1" smtClean="0"/>
              <a:t>up</a:t>
            </a:r>
            <a:r>
              <a:rPr lang="tr-TR" sz="3600" dirty="0" smtClean="0"/>
              <a:t> </a:t>
            </a:r>
            <a:r>
              <a:rPr lang="tr-TR" sz="3600" dirty="0" err="1" smtClean="0"/>
              <a:t>to</a:t>
            </a:r>
            <a:r>
              <a:rPr lang="tr-TR" sz="3600" dirty="0" smtClean="0"/>
              <a:t> </a:t>
            </a:r>
            <a:r>
              <a:rPr lang="tr-TR" sz="3600" dirty="0" err="1" smtClean="0"/>
              <a:t>you</a:t>
            </a:r>
            <a:r>
              <a:rPr lang="tr-TR" sz="3600" dirty="0" smtClean="0"/>
              <a:t> </a:t>
            </a:r>
            <a:r>
              <a:rPr lang="tr-TR" sz="3600" dirty="0" err="1" smtClean="0"/>
              <a:t>to</a:t>
            </a:r>
            <a:r>
              <a:rPr lang="tr-TR" sz="3600" dirty="0" smtClean="0"/>
              <a:t> </a:t>
            </a:r>
            <a:r>
              <a:rPr lang="tr-TR" sz="3600" dirty="0" err="1" smtClean="0"/>
              <a:t>find</a:t>
            </a:r>
            <a:r>
              <a:rPr lang="tr-TR" sz="3600" dirty="0" smtClean="0"/>
              <a:t>!</a:t>
            </a:r>
          </a:p>
          <a:p>
            <a:pPr marL="457200" indent="-457200">
              <a:buFont typeface="Arial" charset="0"/>
              <a:buChar char="•"/>
            </a:pPr>
            <a:r>
              <a:rPr lang="tr-TR" sz="3600" dirty="0" err="1" smtClean="0"/>
              <a:t>This</a:t>
            </a:r>
            <a:r>
              <a:rPr lang="tr-TR" sz="3600" dirty="0" smtClean="0"/>
              <a:t> </a:t>
            </a:r>
            <a:r>
              <a:rPr lang="tr-TR" sz="3600" dirty="0" err="1" smtClean="0"/>
              <a:t>line</a:t>
            </a:r>
            <a:r>
              <a:rPr lang="tr-TR" sz="3600" dirty="0" smtClean="0"/>
              <a:t> of </a:t>
            </a:r>
            <a:r>
              <a:rPr lang="tr-TR" sz="3600" dirty="0" err="1" smtClean="0"/>
              <a:t>code</a:t>
            </a:r>
            <a:r>
              <a:rPr lang="tr-TR" sz="3600" dirty="0" smtClean="0"/>
              <a:t> </a:t>
            </a:r>
            <a:r>
              <a:rPr lang="tr-TR" sz="3600" dirty="0" err="1" smtClean="0"/>
              <a:t>runs</a:t>
            </a:r>
            <a:r>
              <a:rPr lang="tr-TR" sz="3600" dirty="0" smtClean="0"/>
              <a:t> </a:t>
            </a:r>
            <a:r>
              <a:rPr lang="tr-TR" sz="3600" dirty="0" err="1" smtClean="0"/>
              <a:t>your</a:t>
            </a:r>
            <a:r>
              <a:rPr lang="tr-TR" sz="3600" dirty="0" smtClean="0"/>
              <a:t> </a:t>
            </a:r>
            <a:r>
              <a:rPr lang="tr-TR" sz="3600" dirty="0" err="1" smtClean="0"/>
              <a:t>project</a:t>
            </a:r>
            <a:r>
              <a:rPr lang="tr-TR" sz="3600" dirty="0" smtClean="0"/>
              <a:t> in </a:t>
            </a:r>
            <a:r>
              <a:rPr lang="tr-TR" sz="3600" dirty="0" err="1" smtClean="0"/>
              <a:t>Stand</a:t>
            </a:r>
            <a:r>
              <a:rPr lang="tr-TR" sz="3600" dirty="0" smtClean="0"/>
              <a:t> </a:t>
            </a:r>
            <a:r>
              <a:rPr lang="tr-TR" sz="3600" dirty="0" err="1" smtClean="0"/>
              <a:t>Alone</a:t>
            </a:r>
            <a:r>
              <a:rPr lang="tr-TR" sz="3600" dirty="0" smtClean="0"/>
              <a:t> </a:t>
            </a:r>
            <a:r>
              <a:rPr lang="tr-TR" sz="3600" dirty="0" err="1" smtClean="0"/>
              <a:t>mode</a:t>
            </a:r>
            <a:r>
              <a:rPr lang="tr-TR" sz="3600" dirty="0" smtClean="0"/>
              <a:t> </a:t>
            </a:r>
            <a:r>
              <a:rPr lang="tr-TR" sz="3600" dirty="0" err="1" smtClean="0"/>
              <a:t>with</a:t>
            </a:r>
            <a:r>
              <a:rPr lang="tr-TR" sz="3600" dirty="0" smtClean="0"/>
              <a:t> </a:t>
            </a:r>
            <a:r>
              <a:rPr lang="tr-TR" sz="3600" dirty="0" err="1" smtClean="0"/>
              <a:t>console</a:t>
            </a:r>
            <a:r>
              <a:rPr lang="tr-TR" sz="3600" dirty="0" smtClean="0"/>
              <a:t> </a:t>
            </a:r>
            <a:r>
              <a:rPr lang="tr-TR" sz="3600" dirty="0" err="1" smtClean="0"/>
              <a:t>enabled</a:t>
            </a:r>
            <a:r>
              <a:rPr lang="tr-TR" sz="3600" dirty="0" smtClean="0"/>
              <a:t>.</a:t>
            </a:r>
          </a:p>
          <a:p>
            <a:pPr marL="457200" indent="-457200">
              <a:buFont typeface="Arial" charset="0"/>
              <a:buChar char="•"/>
            </a:pPr>
            <a:endParaRPr lang="tr-TR" sz="2800" dirty="0" smtClean="0"/>
          </a:p>
          <a:p>
            <a:pPr marL="457200" indent="-457200">
              <a:buFont typeface="Arial" charset="0"/>
              <a:buChar char="•"/>
            </a:pPr>
            <a:endParaRPr lang="tr-TR" sz="2800"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6718" b="29213"/>
          <a:stretch/>
        </p:blipFill>
        <p:spPr bwMode="auto">
          <a:xfrm>
            <a:off x="-65797" y="10001251"/>
            <a:ext cx="24449797"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9922" b="37220"/>
          <a:stretch/>
        </p:blipFill>
        <p:spPr bwMode="auto">
          <a:xfrm>
            <a:off x="300024" y="8499560"/>
            <a:ext cx="24083976" cy="728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5515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6" name="Just like flower porcelain  You’re like a moon that  awaken to say hello So beautiful and bright that you make me content to play it  world"/>
          <p:cNvSpPr txBox="1"/>
          <p:nvPr/>
        </p:nvSpPr>
        <p:spPr>
          <a:xfrm>
            <a:off x="1903990" y="3745780"/>
            <a:ext cx="6973310"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r">
              <a:defRPr b="1">
                <a:latin typeface="Helvetica"/>
                <a:ea typeface="Helvetica"/>
                <a:cs typeface="Helvetica"/>
                <a:sym typeface="Helvetica"/>
              </a:defRPr>
            </a:lvl1pPr>
          </a:lstStyle>
          <a:p>
            <a:r>
              <a:rPr lang="en-US" b="0" dirty="0"/>
              <a:t>Network Modes and Server Types</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graphicFrame>
        <p:nvGraphicFramePr>
          <p:cNvPr id="2" name="Tablo 1"/>
          <p:cNvGraphicFramePr>
            <a:graphicFrameLocks noGrp="1"/>
          </p:cNvGraphicFramePr>
          <p:nvPr>
            <p:extLst>
              <p:ext uri="{D42A27DB-BD31-4B8C-83A1-F6EECF244321}">
                <p14:modId xmlns:p14="http://schemas.microsoft.com/office/powerpoint/2010/main" val="3173478280"/>
              </p:ext>
            </p:extLst>
          </p:nvPr>
        </p:nvGraphicFramePr>
        <p:xfrm>
          <a:off x="9165300" y="0"/>
          <a:ext cx="15218700" cy="13716000"/>
        </p:xfrm>
        <a:graphic>
          <a:graphicData uri="http://schemas.openxmlformats.org/drawingml/2006/table">
            <a:tbl>
              <a:tblPr/>
              <a:tblGrid>
                <a:gridCol w="2931450"/>
                <a:gridCol w="12287250"/>
              </a:tblGrid>
              <a:tr h="1386588">
                <a:tc>
                  <a:txBody>
                    <a:bodyPr/>
                    <a:lstStyle/>
                    <a:p>
                      <a:pPr algn="l" fontAlgn="t"/>
                      <a:r>
                        <a:rPr lang="tr-TR" sz="3200" b="1" dirty="0">
                          <a:solidFill>
                            <a:srgbClr val="000000"/>
                          </a:solidFill>
                          <a:effectLst/>
                        </a:rPr>
                        <a:t>Network </a:t>
                      </a:r>
                      <a:r>
                        <a:rPr lang="tr-TR" sz="3200" b="1" dirty="0" err="1">
                          <a:solidFill>
                            <a:srgbClr val="000000"/>
                          </a:solidFill>
                          <a:effectLst/>
                        </a:rPr>
                        <a:t>Mode</a:t>
                      </a:r>
                      <a:endParaRPr lang="tr-TR" sz="3200" b="1" dirty="0">
                        <a:solidFill>
                          <a:srgbClr val="000000"/>
                        </a:solidFill>
                        <a:effectLst/>
                      </a:endParaRP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l" fontAlgn="t"/>
                      <a:r>
                        <a:rPr lang="tr-TR" sz="3200" b="1" dirty="0" err="1">
                          <a:solidFill>
                            <a:srgbClr val="000000"/>
                          </a:solidFill>
                          <a:effectLst/>
                        </a:rPr>
                        <a:t>Description</a:t>
                      </a:r>
                      <a:endParaRPr lang="tr-TR" sz="3200" b="1" dirty="0">
                        <a:solidFill>
                          <a:srgbClr val="000000"/>
                        </a:solidFill>
                        <a:effectLst/>
                      </a:endParaRP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r>
              <a:tr h="3213775">
                <a:tc>
                  <a:txBody>
                    <a:bodyPr/>
                    <a:lstStyle/>
                    <a:p>
                      <a:pPr algn="l" fontAlgn="t"/>
                      <a:r>
                        <a:rPr lang="tr-TR" sz="3200" b="1" dirty="0" err="1">
                          <a:effectLst/>
                        </a:rPr>
                        <a:t>Standalone</a:t>
                      </a:r>
                      <a:endParaRPr lang="tr-TR" sz="32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3200" dirty="0">
                          <a:effectLst/>
                        </a:rPr>
                        <a:t>The game is running as a server that does not accept connections from remote clients. Any players participating in the game are strictly local players. This mode is used for single-player and local multiplayer games. It will run both server-side logic and client-side logic as appropriate for the local players.</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1814228">
                <a:tc>
                  <a:txBody>
                    <a:bodyPr/>
                    <a:lstStyle/>
                    <a:p>
                      <a:pPr algn="l" fontAlgn="t"/>
                      <a:r>
                        <a:rPr lang="tr-TR" sz="3200" b="1">
                          <a:effectLst/>
                        </a:rPr>
                        <a:t>Client</a:t>
                      </a:r>
                      <a:endParaRPr lang="tr-TR" sz="32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3200" dirty="0">
                          <a:effectLst/>
                        </a:rPr>
                        <a:t>The game is running as a client that is connected to a server in a network multiplayer session. It will not run any server-side logic.</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742939">
                <a:tc>
                  <a:txBody>
                    <a:bodyPr/>
                    <a:lstStyle/>
                    <a:p>
                      <a:pPr algn="l" fontAlgn="t"/>
                      <a:r>
                        <a:rPr lang="tr-TR" sz="3200" b="1">
                          <a:effectLst/>
                        </a:rPr>
                        <a:t>Listen Server</a:t>
                      </a:r>
                      <a:endParaRPr lang="tr-TR" sz="32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3200" dirty="0">
                          <a:effectLst/>
                        </a:rPr>
                        <a:t>The game is running as a server hosting a network multiplayer session. It accepts connections from remote clients and has local players directly on the server. This mode is often used for casual cooperative and competitive multiplayer.</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558470">
                <a:tc>
                  <a:txBody>
                    <a:bodyPr/>
                    <a:lstStyle/>
                    <a:p>
                      <a:pPr algn="l" fontAlgn="t"/>
                      <a:r>
                        <a:rPr lang="tr-TR" sz="3200" b="1">
                          <a:effectLst/>
                        </a:rPr>
                        <a:t>Dedicated Server</a:t>
                      </a:r>
                      <a:endParaRPr lang="tr-TR" sz="32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l" fontAlgn="t"/>
                      <a:r>
                        <a:rPr lang="en-US" sz="3200" dirty="0">
                          <a:effectLst/>
                        </a:rPr>
                        <a:t>The game is running as a server hosting a network multiplayer session. It accepts connections from remote clients, but has no local players, so it discards graphics, sound, input, and other </a:t>
                      </a:r>
                      <a:r>
                        <a:rPr lang="en-US" sz="3200" dirty="0" err="1">
                          <a:effectLst/>
                        </a:rPr>
                        <a:t>other</a:t>
                      </a:r>
                      <a:r>
                        <a:rPr lang="en-US" sz="3200" dirty="0">
                          <a:effectLst/>
                        </a:rPr>
                        <a:t> player-oriented features in order to run more efficiently. This mode is often used for games requiring more persistent, secure, or large-scale multiplayer.</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44373835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HOSTING AND JOINING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765204"/>
            <a:ext cx="10573242" cy="39805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Learn</a:t>
            </a:r>
            <a:r>
              <a:rPr lang="tr-TR" sz="2800" dirty="0" smtClean="0"/>
              <a:t> </a:t>
            </a:r>
            <a:r>
              <a:rPr lang="tr-TR" sz="2800" dirty="0" err="1" smtClean="0"/>
              <a:t>your</a:t>
            </a:r>
            <a:r>
              <a:rPr lang="tr-TR" sz="2800" dirty="0" smtClean="0"/>
              <a:t> </a:t>
            </a:r>
            <a:r>
              <a:rPr lang="tr-TR" sz="2800" dirty="0" err="1" smtClean="0"/>
              <a:t>local</a:t>
            </a:r>
            <a:r>
              <a:rPr lang="tr-TR" sz="2800" dirty="0" smtClean="0"/>
              <a:t> IP </a:t>
            </a:r>
            <a:r>
              <a:rPr lang="tr-TR" sz="2800" dirty="0" err="1" smtClean="0"/>
              <a:t>address</a:t>
            </a:r>
            <a:r>
              <a:rPr lang="tr-TR" sz="2800" dirty="0" smtClean="0"/>
              <a:t> </a:t>
            </a:r>
            <a:r>
              <a:rPr lang="tr-TR" sz="2800" dirty="0" err="1" smtClean="0"/>
              <a:t>using</a:t>
            </a:r>
            <a:r>
              <a:rPr lang="tr-TR" sz="2800" dirty="0" smtClean="0"/>
              <a:t> </a:t>
            </a:r>
            <a:r>
              <a:rPr lang="tr-TR" sz="2800" b="1" dirty="0" err="1" smtClean="0"/>
              <a:t>ipconfig</a:t>
            </a:r>
            <a:r>
              <a:rPr lang="tr-TR" sz="2800" b="1" dirty="0" smtClean="0"/>
              <a:t> </a:t>
            </a:r>
            <a:r>
              <a:rPr lang="tr-TR" sz="2800" dirty="0" err="1" smtClean="0"/>
              <a:t>command</a:t>
            </a:r>
            <a:r>
              <a:rPr lang="tr-TR" sz="2800" dirty="0" smtClean="0"/>
              <a:t>.</a:t>
            </a:r>
          </a:p>
          <a:p>
            <a:pPr marL="457200" indent="-457200">
              <a:buFont typeface="Arial" charset="0"/>
              <a:buChar char="•"/>
            </a:pPr>
            <a:r>
              <a:rPr lang="tr-TR" sz="2800" dirty="0" smtClean="0"/>
              <a:t>Start 2 </a:t>
            </a:r>
            <a:r>
              <a:rPr lang="tr-TR" sz="2800" dirty="0" err="1" smtClean="0"/>
              <a:t>instances</a:t>
            </a:r>
            <a:r>
              <a:rPr lang="tr-TR" sz="2800" dirty="0" smtClean="0"/>
              <a:t> of </a:t>
            </a:r>
            <a:r>
              <a:rPr lang="tr-TR" sz="2800" dirty="0" err="1" smtClean="0"/>
              <a:t>your</a:t>
            </a:r>
            <a:r>
              <a:rPr lang="tr-TR" sz="2800" dirty="0" smtClean="0"/>
              <a:t> </a:t>
            </a:r>
            <a:r>
              <a:rPr lang="tr-TR" sz="2800" dirty="0" err="1" smtClean="0"/>
              <a:t>game</a:t>
            </a:r>
            <a:r>
              <a:rPr lang="tr-TR" sz="2800" dirty="0" smtClean="0"/>
              <a:t> </a:t>
            </a:r>
            <a:r>
              <a:rPr lang="tr-TR" sz="2800" dirty="0" err="1" smtClean="0"/>
              <a:t>by</a:t>
            </a:r>
            <a:r>
              <a:rPr lang="tr-TR" sz="2800" dirty="0" smtClean="0"/>
              <a:t> </a:t>
            </a:r>
            <a:r>
              <a:rPr lang="tr-TR" sz="2800" dirty="0" err="1" smtClean="0"/>
              <a:t>double</a:t>
            </a:r>
            <a:r>
              <a:rPr lang="tr-TR" sz="2800" dirty="0" smtClean="0"/>
              <a:t> </a:t>
            </a:r>
            <a:r>
              <a:rPr lang="tr-TR" sz="2800" dirty="0" err="1" smtClean="0"/>
              <a:t>executing</a:t>
            </a:r>
            <a:r>
              <a:rPr lang="tr-TR" sz="2800" dirty="0" smtClean="0"/>
              <a:t> </a:t>
            </a:r>
            <a:r>
              <a:rPr lang="tr-TR" sz="2800" dirty="0" err="1" smtClean="0"/>
              <a:t>the</a:t>
            </a:r>
            <a:r>
              <a:rPr lang="tr-TR" sz="2800" dirty="0" smtClean="0"/>
              <a:t> </a:t>
            </a:r>
            <a:r>
              <a:rPr lang="tr-TR" sz="2800" dirty="0" err="1" smtClean="0"/>
              <a:t>command</a:t>
            </a:r>
            <a:r>
              <a:rPr lang="tr-TR" sz="2800" dirty="0" smtClean="0"/>
              <a:t> </a:t>
            </a:r>
            <a:r>
              <a:rPr lang="tr-TR" sz="2800" dirty="0" err="1" smtClean="0"/>
              <a:t>line</a:t>
            </a:r>
            <a:r>
              <a:rPr lang="tr-TR" sz="2800" dirty="0" smtClean="0"/>
              <a:t>.</a:t>
            </a:r>
          </a:p>
          <a:p>
            <a:pPr marL="457200" indent="-457200">
              <a:buFont typeface="Arial" charset="0"/>
              <a:buChar char="•"/>
            </a:pPr>
            <a:endParaRPr lang="tr-TR" sz="2800" dirty="0" smtClean="0"/>
          </a:p>
          <a:p>
            <a:pPr marL="457200" indent="-457200">
              <a:buFont typeface="Arial" charset="0"/>
              <a:buChar char="•"/>
            </a:pPr>
            <a:r>
              <a:rPr lang="tr-TR" sz="2800" dirty="0" smtClean="0"/>
              <a:t>On </a:t>
            </a:r>
            <a:r>
              <a:rPr lang="tr-TR" sz="2800" dirty="0" err="1" smtClean="0"/>
              <a:t>first</a:t>
            </a:r>
            <a:r>
              <a:rPr lang="tr-TR" sz="2800" dirty="0" smtClean="0"/>
              <a:t>, </a:t>
            </a:r>
            <a:r>
              <a:rPr lang="tr-TR" sz="2800" dirty="0" err="1" smtClean="0"/>
              <a:t>open</a:t>
            </a:r>
            <a:r>
              <a:rPr lang="tr-TR" sz="2800" dirty="0" smtClean="0"/>
              <a:t> </a:t>
            </a:r>
            <a:r>
              <a:rPr lang="tr-TR" sz="2800" dirty="0" err="1" smtClean="0"/>
              <a:t>up</a:t>
            </a:r>
            <a:r>
              <a:rPr lang="tr-TR" sz="2800" dirty="0" smtClean="0"/>
              <a:t> </a:t>
            </a:r>
            <a:r>
              <a:rPr lang="tr-TR" sz="2800" dirty="0" err="1" smtClean="0"/>
              <a:t>console</a:t>
            </a:r>
            <a:r>
              <a:rPr lang="tr-TR" sz="2800" dirty="0" smtClean="0"/>
              <a:t> </a:t>
            </a:r>
            <a:r>
              <a:rPr lang="tr-TR" sz="2800" dirty="0" err="1" smtClean="0"/>
              <a:t>and</a:t>
            </a:r>
            <a:r>
              <a:rPr lang="tr-TR" sz="2800" dirty="0" smtClean="0"/>
              <a:t> </a:t>
            </a:r>
            <a:r>
              <a:rPr lang="tr-TR" sz="2800" dirty="0" err="1" smtClean="0"/>
              <a:t>execute</a:t>
            </a:r>
            <a:r>
              <a:rPr lang="tr-TR" sz="2800" dirty="0" smtClean="0"/>
              <a:t> </a:t>
            </a:r>
            <a:r>
              <a:rPr lang="tr-TR" sz="2800" b="1" dirty="0" err="1" smtClean="0"/>
              <a:t>host</a:t>
            </a:r>
            <a:r>
              <a:rPr lang="tr-TR" sz="2800" dirty="0" smtClean="0"/>
              <a:t> </a:t>
            </a:r>
            <a:r>
              <a:rPr lang="tr-TR" sz="2800" dirty="0" err="1" smtClean="0"/>
              <a:t>command</a:t>
            </a:r>
            <a:r>
              <a:rPr lang="tr-TR" sz="2800" dirty="0" smtClean="0"/>
              <a:t>.</a:t>
            </a:r>
          </a:p>
          <a:p>
            <a:pPr marL="457200" indent="-457200">
              <a:buFont typeface="Arial" charset="0"/>
              <a:buChar char="•"/>
            </a:pPr>
            <a:r>
              <a:rPr lang="tr-TR" sz="2800" dirty="0" smtClean="0"/>
              <a:t>On </a:t>
            </a:r>
            <a:r>
              <a:rPr lang="tr-TR" sz="2800" dirty="0" err="1" smtClean="0"/>
              <a:t>the</a:t>
            </a:r>
            <a:r>
              <a:rPr lang="tr-TR" sz="2800" dirty="0" smtClean="0"/>
              <a:t> </a:t>
            </a:r>
            <a:r>
              <a:rPr lang="tr-TR" sz="2800" dirty="0" err="1" smtClean="0"/>
              <a:t>second</a:t>
            </a:r>
            <a:r>
              <a:rPr lang="tr-TR" sz="2800" dirty="0" smtClean="0"/>
              <a:t> </a:t>
            </a:r>
            <a:r>
              <a:rPr lang="tr-TR" sz="2800" dirty="0" err="1" smtClean="0"/>
              <a:t>open</a:t>
            </a:r>
            <a:r>
              <a:rPr lang="tr-TR" sz="2800" dirty="0" smtClean="0"/>
              <a:t> </a:t>
            </a:r>
            <a:r>
              <a:rPr lang="tr-TR" sz="2800" dirty="0" err="1" smtClean="0"/>
              <a:t>up</a:t>
            </a:r>
            <a:r>
              <a:rPr lang="tr-TR" sz="2800" dirty="0" smtClean="0"/>
              <a:t> </a:t>
            </a:r>
            <a:r>
              <a:rPr lang="tr-TR" sz="2800" dirty="0" err="1" smtClean="0"/>
              <a:t>console</a:t>
            </a:r>
            <a:r>
              <a:rPr lang="tr-TR" sz="2800" dirty="0" smtClean="0"/>
              <a:t> </a:t>
            </a:r>
            <a:r>
              <a:rPr lang="tr-TR" sz="2800" dirty="0" err="1" smtClean="0"/>
              <a:t>and</a:t>
            </a:r>
            <a:r>
              <a:rPr lang="tr-TR" sz="2800" dirty="0" smtClean="0"/>
              <a:t> </a:t>
            </a:r>
            <a:r>
              <a:rPr lang="tr-TR" sz="2800" dirty="0" err="1" smtClean="0"/>
              <a:t>execute</a:t>
            </a:r>
            <a:r>
              <a:rPr lang="tr-TR" sz="2800" dirty="0" smtClean="0"/>
              <a:t> </a:t>
            </a:r>
            <a:r>
              <a:rPr lang="tr-TR" sz="2800" b="1" dirty="0" err="1" smtClean="0"/>
              <a:t>join</a:t>
            </a:r>
            <a:r>
              <a:rPr lang="tr-TR" sz="2800" b="1" dirty="0" smtClean="0"/>
              <a:t> &lt;</a:t>
            </a:r>
            <a:r>
              <a:rPr lang="tr-TR" sz="2800" b="1" dirty="0" err="1" smtClean="0"/>
              <a:t>IPAdress</a:t>
            </a:r>
            <a:r>
              <a:rPr lang="tr-TR" sz="2800" b="1" dirty="0" smtClean="0"/>
              <a:t>&gt;</a:t>
            </a:r>
          </a:p>
          <a:p>
            <a:pPr marL="457200" indent="-457200">
              <a:buFont typeface="Arial" charset="0"/>
              <a:buChar char="•"/>
            </a:pPr>
            <a:r>
              <a:rPr lang="tr-TR" sz="2800" dirty="0" err="1" smtClean="0"/>
              <a:t>Both</a:t>
            </a:r>
            <a:r>
              <a:rPr lang="tr-TR" sz="2800" dirty="0" smtClean="0"/>
              <a:t> </a:t>
            </a:r>
            <a:r>
              <a:rPr lang="tr-TR" sz="2800" dirty="0" err="1" smtClean="0"/>
              <a:t>instances</a:t>
            </a:r>
            <a:r>
              <a:rPr lang="tr-TR" sz="2800" dirty="0" smtClean="0"/>
              <a:t> </a:t>
            </a:r>
            <a:r>
              <a:rPr lang="tr-TR" sz="2800" dirty="0" err="1" smtClean="0"/>
              <a:t>should</a:t>
            </a:r>
            <a:r>
              <a:rPr lang="tr-TR" sz="2800" dirty="0" smtClean="0"/>
              <a:t> </a:t>
            </a:r>
            <a:r>
              <a:rPr lang="tr-TR" sz="2800" dirty="0" err="1" smtClean="0"/>
              <a:t>join</a:t>
            </a:r>
            <a:r>
              <a:rPr lang="tr-TR" sz="2800" dirty="0" smtClean="0"/>
              <a:t> </a:t>
            </a:r>
            <a:r>
              <a:rPr lang="tr-TR" sz="2800" dirty="0" err="1" smtClean="0"/>
              <a:t>each</a:t>
            </a:r>
            <a:r>
              <a:rPr lang="tr-TR" sz="2800" dirty="0" smtClean="0"/>
              <a:t> </a:t>
            </a:r>
            <a:r>
              <a:rPr lang="tr-TR" sz="2800" dirty="0" err="1" smtClean="0"/>
              <a:t>other</a:t>
            </a:r>
            <a:r>
              <a:rPr lang="tr-TR" sz="2800" dirty="0" smtClean="0"/>
              <a:t> </a:t>
            </a:r>
            <a:r>
              <a:rPr lang="tr-TR" sz="2800" dirty="0" err="1" smtClean="0"/>
              <a:t>and</a:t>
            </a:r>
            <a:r>
              <a:rPr lang="tr-TR" sz="2800" dirty="0" smtClean="0"/>
              <a:t> </a:t>
            </a:r>
            <a:r>
              <a:rPr lang="tr-TR" sz="2800" dirty="0" err="1" smtClean="0"/>
              <a:t>should</a:t>
            </a:r>
            <a:r>
              <a:rPr lang="tr-TR" sz="2800" dirty="0" smtClean="0"/>
              <a:t> be </a:t>
            </a:r>
            <a:r>
              <a:rPr lang="tr-TR" sz="2800" dirty="0" err="1" smtClean="0"/>
              <a:t>playing</a:t>
            </a:r>
            <a:r>
              <a:rPr lang="tr-TR" sz="2800" dirty="0" smtClean="0"/>
              <a:t>.</a:t>
            </a:r>
          </a:p>
          <a:p>
            <a:pPr marL="457200" indent="-457200">
              <a:buFont typeface="Arial" charset="0"/>
              <a:buChar char="•"/>
            </a:pPr>
            <a:endParaRPr lang="tr-TR" sz="2800" dirty="0" smtClean="0"/>
          </a:p>
          <a:p>
            <a:pPr marL="457200" indent="-457200">
              <a:buFont typeface="Arial" charset="0"/>
              <a:buChar char="•"/>
            </a:pPr>
            <a:endParaRPr lang="tr-TR" sz="2800"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1301" r="41152" b="60762"/>
          <a:stretch/>
        </p:blipFill>
        <p:spPr bwMode="auto">
          <a:xfrm>
            <a:off x="12797629" y="-1"/>
            <a:ext cx="11586372" cy="3667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1476" y="4065216"/>
            <a:ext cx="11562525" cy="7059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47261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PASSING PLAYER DATA</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765204"/>
            <a:ext cx="10573242" cy="39805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GameInstance</a:t>
            </a:r>
            <a:r>
              <a:rPr lang="tr-TR" sz="2800" dirty="0" smtClean="0"/>
              <a:t> can be </a:t>
            </a:r>
            <a:r>
              <a:rPr lang="tr-TR" sz="2800" dirty="0" err="1" smtClean="0"/>
              <a:t>utilized</a:t>
            </a:r>
            <a:r>
              <a:rPr lang="tr-TR" sz="2800" dirty="0" smtClean="0"/>
              <a:t> </a:t>
            </a:r>
            <a:r>
              <a:rPr lang="tr-TR" sz="2800" dirty="0" err="1" smtClean="0"/>
              <a:t>to</a:t>
            </a:r>
            <a:r>
              <a:rPr lang="tr-TR" sz="2800" dirty="0" smtClean="0"/>
              <a:t> </a:t>
            </a:r>
            <a:r>
              <a:rPr lang="tr-TR" sz="2800" dirty="0" err="1" smtClean="0"/>
              <a:t>store</a:t>
            </a:r>
            <a:r>
              <a:rPr lang="tr-TR" sz="2800" dirty="0" smtClean="0"/>
              <a:t> </a:t>
            </a:r>
            <a:r>
              <a:rPr lang="tr-TR" sz="2800" dirty="0" err="1" smtClean="0"/>
              <a:t>player</a:t>
            </a:r>
            <a:r>
              <a:rPr lang="tr-TR" sz="2800" dirty="0" smtClean="0"/>
              <a:t> </a:t>
            </a:r>
            <a:r>
              <a:rPr lang="tr-TR" sz="2800" dirty="0" err="1" smtClean="0"/>
              <a:t>specific</a:t>
            </a:r>
            <a:r>
              <a:rPr lang="tr-TR" sz="2800" dirty="0" smtClean="0"/>
              <a:t> data </a:t>
            </a:r>
            <a:r>
              <a:rPr lang="tr-TR" sz="2800" dirty="0" err="1" smtClean="0"/>
              <a:t>before</a:t>
            </a:r>
            <a:r>
              <a:rPr lang="tr-TR" sz="2800" dirty="0" smtClean="0"/>
              <a:t> </a:t>
            </a:r>
            <a:r>
              <a:rPr lang="tr-TR" sz="2800" dirty="0" err="1" smtClean="0"/>
              <a:t>entering</a:t>
            </a:r>
            <a:r>
              <a:rPr lang="tr-TR" sz="2800" dirty="0" smtClean="0"/>
              <a:t> a </a:t>
            </a:r>
            <a:r>
              <a:rPr lang="tr-TR" sz="2800" dirty="0" err="1" smtClean="0"/>
              <a:t>multiplayer</a:t>
            </a:r>
            <a:r>
              <a:rPr lang="tr-TR" sz="2800" dirty="0" smtClean="0"/>
              <a:t> </a:t>
            </a:r>
            <a:r>
              <a:rPr lang="tr-TR" sz="2800" dirty="0" err="1" smtClean="0"/>
              <a:t>game</a:t>
            </a:r>
            <a:r>
              <a:rPr lang="tr-TR" sz="2800" dirty="0" smtClean="0"/>
              <a:t>. </a:t>
            </a:r>
            <a:r>
              <a:rPr lang="tr-TR" sz="2800" dirty="0" err="1" smtClean="0"/>
              <a:t>Such</a:t>
            </a:r>
            <a:r>
              <a:rPr lang="tr-TR" sz="2800" dirty="0" smtClean="0"/>
              <a:t> as </a:t>
            </a:r>
            <a:r>
              <a:rPr lang="tr-TR" sz="2800" dirty="0" err="1" smtClean="0"/>
              <a:t>customization</a:t>
            </a:r>
            <a:r>
              <a:rPr lang="tr-TR" sz="2800" dirty="0" smtClean="0"/>
              <a:t> </a:t>
            </a:r>
            <a:r>
              <a:rPr lang="tr-TR" sz="2800" dirty="0" err="1" smtClean="0"/>
              <a:t>options</a:t>
            </a:r>
            <a:r>
              <a:rPr lang="tr-TR" sz="2800" dirty="0" smtClean="0"/>
              <a:t>, </a:t>
            </a:r>
            <a:r>
              <a:rPr lang="tr-TR" sz="2800" dirty="0" err="1" smtClean="0"/>
              <a:t>stats</a:t>
            </a:r>
            <a:r>
              <a:rPr lang="tr-TR" sz="2800" dirty="0" smtClean="0"/>
              <a:t>, </a:t>
            </a:r>
            <a:r>
              <a:rPr lang="tr-TR" sz="2800" dirty="0" err="1" smtClean="0"/>
              <a:t>weapon</a:t>
            </a:r>
            <a:r>
              <a:rPr lang="tr-TR" sz="2800" dirty="0" smtClean="0"/>
              <a:t> </a:t>
            </a:r>
            <a:r>
              <a:rPr lang="tr-TR" sz="2800" dirty="0" err="1" smtClean="0"/>
              <a:t>choices</a:t>
            </a:r>
            <a:r>
              <a:rPr lang="tr-TR" sz="2800" dirty="0" smtClean="0"/>
              <a:t>..</a:t>
            </a:r>
            <a:r>
              <a:rPr lang="tr-TR" sz="2800" dirty="0" err="1" smtClean="0"/>
              <a:t>etc</a:t>
            </a:r>
            <a:endParaRPr lang="tr-TR" sz="2800" dirty="0" smtClean="0"/>
          </a:p>
          <a:p>
            <a:pPr marL="457200" indent="-457200">
              <a:buFont typeface="Arial" charset="0"/>
              <a:buChar char="•"/>
            </a:pPr>
            <a:r>
              <a:rPr lang="tr-TR" sz="2800" dirty="0" err="1" smtClean="0"/>
              <a:t>GameState</a:t>
            </a:r>
            <a:r>
              <a:rPr lang="tr-TR" sz="2800" dirty="0" smtClean="0"/>
              <a:t> can be </a:t>
            </a:r>
            <a:r>
              <a:rPr lang="tr-TR" sz="2800" dirty="0" err="1" smtClean="0"/>
              <a:t>used</a:t>
            </a:r>
            <a:r>
              <a:rPr lang="tr-TR" sz="2800" dirty="0" smtClean="0"/>
              <a:t> </a:t>
            </a:r>
            <a:r>
              <a:rPr lang="tr-TR" sz="2800" dirty="0" err="1" smtClean="0"/>
              <a:t>to</a:t>
            </a:r>
            <a:r>
              <a:rPr lang="tr-TR" sz="2800" dirty="0" smtClean="0"/>
              <a:t> </a:t>
            </a:r>
            <a:r>
              <a:rPr lang="tr-TR" sz="2800" dirty="0" err="1" smtClean="0"/>
              <a:t>store</a:t>
            </a:r>
            <a:r>
              <a:rPr lang="tr-TR" sz="2800" dirty="0" smtClean="0"/>
              <a:t> </a:t>
            </a:r>
            <a:r>
              <a:rPr lang="tr-TR" sz="2800" dirty="0" err="1" smtClean="0"/>
              <a:t>each</a:t>
            </a:r>
            <a:r>
              <a:rPr lang="tr-TR" sz="2800" dirty="0" smtClean="0"/>
              <a:t> </a:t>
            </a:r>
            <a:r>
              <a:rPr lang="tr-TR" sz="2800" dirty="0" err="1" smtClean="0"/>
              <a:t>players</a:t>
            </a:r>
            <a:r>
              <a:rPr lang="tr-TR" sz="2800" dirty="0" smtClean="0"/>
              <a:t> data </a:t>
            </a:r>
            <a:r>
              <a:rPr lang="tr-TR" sz="2800" dirty="0" err="1" smtClean="0"/>
              <a:t>open</a:t>
            </a:r>
            <a:r>
              <a:rPr lang="tr-TR" sz="2800" dirty="0" smtClean="0"/>
              <a:t> </a:t>
            </a:r>
            <a:r>
              <a:rPr lang="tr-TR" sz="2800" dirty="0" err="1" smtClean="0"/>
              <a:t>to</a:t>
            </a:r>
            <a:r>
              <a:rPr lang="tr-TR" sz="2800" dirty="0" smtClean="0"/>
              <a:t> </a:t>
            </a:r>
            <a:r>
              <a:rPr lang="tr-TR" sz="2800" dirty="0" err="1" smtClean="0"/>
              <a:t>all</a:t>
            </a:r>
            <a:r>
              <a:rPr lang="tr-TR" sz="2800" dirty="0" smtClean="0"/>
              <a:t> </a:t>
            </a:r>
            <a:r>
              <a:rPr lang="tr-TR" sz="2800" dirty="0" err="1" smtClean="0"/>
              <a:t>players</a:t>
            </a:r>
            <a:r>
              <a:rPr lang="tr-TR" sz="2800" dirty="0" smtClean="0"/>
              <a:t>.</a:t>
            </a:r>
          </a:p>
          <a:p>
            <a:pPr marL="457200" indent="-457200">
              <a:buFont typeface="Arial" charset="0"/>
              <a:buChar char="•"/>
            </a:pPr>
            <a:r>
              <a:rPr lang="tr-TR" sz="2800" dirty="0" err="1" smtClean="0"/>
              <a:t>All</a:t>
            </a:r>
            <a:r>
              <a:rPr lang="tr-TR" sz="2800" dirty="0" smtClean="0"/>
              <a:t> </a:t>
            </a:r>
            <a:r>
              <a:rPr lang="tr-TR" sz="2800" dirty="0" err="1" smtClean="0"/>
              <a:t>player</a:t>
            </a:r>
            <a:r>
              <a:rPr lang="tr-TR" sz="2800" dirty="0" smtClean="0"/>
              <a:t> </a:t>
            </a:r>
            <a:r>
              <a:rPr lang="tr-TR" sz="2800" dirty="0" err="1" smtClean="0"/>
              <a:t>specific</a:t>
            </a:r>
            <a:r>
              <a:rPr lang="tr-TR" sz="2800" dirty="0" smtClean="0"/>
              <a:t> data </a:t>
            </a:r>
            <a:r>
              <a:rPr lang="tr-TR" sz="2800" dirty="0" err="1" smtClean="0"/>
              <a:t>could</a:t>
            </a:r>
            <a:r>
              <a:rPr lang="tr-TR" sz="2800" dirty="0" smtClean="0"/>
              <a:t> be </a:t>
            </a:r>
            <a:r>
              <a:rPr lang="tr-TR" sz="2800" dirty="0" err="1" smtClean="0"/>
              <a:t>groupped</a:t>
            </a:r>
            <a:r>
              <a:rPr lang="tr-TR" sz="2800" dirty="0" smtClean="0"/>
              <a:t> in a </a:t>
            </a:r>
            <a:r>
              <a:rPr lang="tr-TR" sz="2800" dirty="0" err="1" smtClean="0"/>
              <a:t>structure</a:t>
            </a:r>
            <a:r>
              <a:rPr lang="tr-TR" sz="2800" dirty="0" smtClean="0"/>
              <a:t>.</a:t>
            </a:r>
          </a:p>
          <a:p>
            <a:pPr marL="457200" indent="-457200">
              <a:buFont typeface="Arial" charset="0"/>
              <a:buChar char="•"/>
            </a:pPr>
            <a:r>
              <a:rPr lang="tr-TR" sz="2800" dirty="0" err="1" smtClean="0"/>
              <a:t>Place</a:t>
            </a:r>
            <a:r>
              <a:rPr lang="tr-TR" sz="2800" dirty="0" smtClean="0"/>
              <a:t> a </a:t>
            </a:r>
            <a:r>
              <a:rPr lang="tr-TR" sz="2800" dirty="0" err="1" smtClean="0"/>
              <a:t>PlayerSettings</a:t>
            </a:r>
            <a:r>
              <a:rPr lang="tr-TR" sz="2800" dirty="0" smtClean="0"/>
              <a:t> </a:t>
            </a:r>
            <a:r>
              <a:rPr lang="tr-TR" sz="2800" dirty="0" err="1" smtClean="0"/>
              <a:t>structure</a:t>
            </a:r>
            <a:r>
              <a:rPr lang="tr-TR" sz="2800" dirty="0" smtClean="0"/>
              <a:t> </a:t>
            </a:r>
            <a:r>
              <a:rPr lang="tr-TR" sz="2800" dirty="0" err="1" smtClean="0"/>
              <a:t>variable</a:t>
            </a:r>
            <a:r>
              <a:rPr lang="tr-TR" sz="2800" dirty="0" smtClean="0"/>
              <a:t> </a:t>
            </a:r>
            <a:r>
              <a:rPr lang="tr-TR" sz="2800" dirty="0" err="1" smtClean="0"/>
              <a:t>both</a:t>
            </a:r>
            <a:r>
              <a:rPr lang="tr-TR" sz="2800" dirty="0" smtClean="0"/>
              <a:t> </a:t>
            </a:r>
            <a:r>
              <a:rPr lang="tr-TR" sz="2800" dirty="0" err="1" smtClean="0"/>
              <a:t>into</a:t>
            </a:r>
            <a:r>
              <a:rPr lang="tr-TR" sz="2800" dirty="0" smtClean="0"/>
              <a:t> </a:t>
            </a:r>
            <a:r>
              <a:rPr lang="tr-TR" sz="2800" dirty="0" err="1" smtClean="0"/>
              <a:t>GameInstance</a:t>
            </a:r>
            <a:r>
              <a:rPr lang="tr-TR" sz="2800" dirty="0" smtClean="0"/>
              <a:t> </a:t>
            </a:r>
            <a:r>
              <a:rPr lang="tr-TR" sz="2800" dirty="0" err="1" smtClean="0"/>
              <a:t>and</a:t>
            </a:r>
            <a:r>
              <a:rPr lang="tr-TR" sz="2800" dirty="0" smtClean="0"/>
              <a:t> </a:t>
            </a:r>
            <a:r>
              <a:rPr lang="tr-TR" sz="2800" dirty="0" err="1" smtClean="0"/>
              <a:t>GameState</a:t>
            </a:r>
            <a:r>
              <a:rPr lang="tr-TR" sz="2800" dirty="0" smtClean="0"/>
              <a:t> </a:t>
            </a:r>
            <a:r>
              <a:rPr lang="tr-TR" sz="2800" dirty="0" err="1" smtClean="0"/>
              <a:t>classes</a:t>
            </a:r>
            <a:r>
              <a:rPr lang="tr-TR" sz="2800" dirty="0" smtClean="0"/>
              <a:t> of </a:t>
            </a:r>
            <a:r>
              <a:rPr lang="tr-TR" sz="2800" dirty="0" err="1" smtClean="0"/>
              <a:t>your</a:t>
            </a:r>
            <a:r>
              <a:rPr lang="tr-TR" sz="2800" dirty="0" smtClean="0"/>
              <a:t> </a:t>
            </a:r>
            <a:r>
              <a:rPr lang="tr-TR" sz="2800" dirty="0" err="1" smtClean="0"/>
              <a:t>game</a:t>
            </a:r>
            <a:r>
              <a:rPr lang="tr-TR" sz="2800" dirty="0" smtClean="0"/>
              <a:t>.</a:t>
            </a:r>
          </a:p>
          <a:p>
            <a:pPr marL="457200" indent="-457200">
              <a:buFont typeface="Arial" charset="0"/>
              <a:buChar char="•"/>
            </a:pPr>
            <a:endParaRPr lang="tr-TR" sz="2800"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0687" r="71250" b="53435"/>
          <a:stretch/>
        </p:blipFill>
        <p:spPr bwMode="auto">
          <a:xfrm>
            <a:off x="14679444" y="0"/>
            <a:ext cx="9704556" cy="661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08389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96778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GENERATING PLAYER DATA</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86908" y="1709499"/>
            <a:ext cx="9354042"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Let’s</a:t>
            </a:r>
            <a:r>
              <a:rPr lang="tr-TR" sz="2800" dirty="0" smtClean="0"/>
              <a:t> </a:t>
            </a:r>
            <a:r>
              <a:rPr lang="tr-TR" sz="2800" dirty="0" err="1" smtClean="0"/>
              <a:t>generate</a:t>
            </a:r>
            <a:r>
              <a:rPr lang="tr-TR" sz="2800" dirty="0" smtClean="0"/>
              <a:t> </a:t>
            </a:r>
            <a:r>
              <a:rPr lang="tr-TR" sz="2800" dirty="0" err="1" smtClean="0"/>
              <a:t>random</a:t>
            </a:r>
            <a:r>
              <a:rPr lang="tr-TR" sz="2800" dirty="0" smtClean="0"/>
              <a:t> </a:t>
            </a:r>
            <a:r>
              <a:rPr lang="tr-TR" sz="2800" dirty="0" err="1" smtClean="0"/>
              <a:t>PlayerSettings</a:t>
            </a:r>
            <a:r>
              <a:rPr lang="tr-TR" sz="2800" dirty="0" smtClean="0"/>
              <a:t> </a:t>
            </a:r>
            <a:r>
              <a:rPr lang="tr-TR" sz="2800" dirty="0" err="1" smtClean="0"/>
              <a:t>when</a:t>
            </a:r>
            <a:r>
              <a:rPr lang="tr-TR" sz="2800" dirty="0" smtClean="0"/>
              <a:t> </a:t>
            </a:r>
            <a:r>
              <a:rPr lang="tr-TR" sz="2800" dirty="0" err="1" smtClean="0"/>
              <a:t>GameInstance</a:t>
            </a:r>
            <a:r>
              <a:rPr lang="tr-TR" sz="2800" dirty="0" smtClean="0"/>
              <a:t> is </a:t>
            </a:r>
            <a:r>
              <a:rPr lang="tr-TR" sz="2800" dirty="0" err="1" smtClean="0"/>
              <a:t>created</a:t>
            </a:r>
            <a:r>
              <a:rPr lang="tr-TR" sz="2800" dirty="0" smtClean="0"/>
              <a:t> </a:t>
            </a:r>
            <a:r>
              <a:rPr lang="tr-TR" sz="2800" dirty="0" err="1" smtClean="0"/>
              <a:t>with</a:t>
            </a:r>
            <a:r>
              <a:rPr lang="tr-TR" sz="2800" dirty="0" smtClean="0"/>
              <a:t> </a:t>
            </a:r>
            <a:r>
              <a:rPr lang="tr-TR" sz="2800" dirty="0" err="1" smtClean="0"/>
              <a:t>Init</a:t>
            </a:r>
            <a:r>
              <a:rPr lang="tr-TR" sz="2800" dirty="0" smtClean="0"/>
              <a:t>()</a:t>
            </a:r>
            <a:endParaRPr lang="tr-TR" sz="2800"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373" t="15649" r="26875" b="23092"/>
          <a:stretch/>
        </p:blipFill>
        <p:spPr bwMode="auto">
          <a:xfrm>
            <a:off x="9671594" y="4460404"/>
            <a:ext cx="14388556" cy="895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321045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96778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BP_COAGAMESTATE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86908" y="1709499"/>
            <a:ext cx="9354042" cy="139525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Each</a:t>
            </a:r>
            <a:r>
              <a:rPr lang="tr-TR" sz="2800" dirty="0" smtClean="0"/>
              <a:t> </a:t>
            </a:r>
            <a:r>
              <a:rPr lang="tr-TR" sz="2800" dirty="0" err="1" smtClean="0"/>
              <a:t>GameState</a:t>
            </a:r>
            <a:r>
              <a:rPr lang="tr-TR" sz="2800" dirty="0" smtClean="0"/>
              <a:t> </a:t>
            </a:r>
            <a:r>
              <a:rPr lang="tr-TR" sz="2800" dirty="0" err="1" smtClean="0"/>
              <a:t>will</a:t>
            </a:r>
            <a:r>
              <a:rPr lang="tr-TR" sz="2800" dirty="0" smtClean="0"/>
              <a:t> </a:t>
            </a:r>
            <a:r>
              <a:rPr lang="tr-TR" sz="2800" dirty="0" err="1" smtClean="0"/>
              <a:t>hold</a:t>
            </a:r>
            <a:r>
              <a:rPr lang="tr-TR" sz="2800" dirty="0" smtClean="0"/>
              <a:t> </a:t>
            </a:r>
            <a:r>
              <a:rPr lang="tr-TR" sz="2800" dirty="0" err="1" smtClean="0"/>
              <a:t>Settings</a:t>
            </a:r>
            <a:r>
              <a:rPr lang="tr-TR" sz="2800" dirty="0" smtClean="0"/>
              <a:t> data of </a:t>
            </a:r>
            <a:r>
              <a:rPr lang="tr-TR" sz="2800" dirty="0" err="1" smtClean="0"/>
              <a:t>the</a:t>
            </a:r>
            <a:r>
              <a:rPr lang="tr-TR" sz="2800" dirty="0" smtClean="0"/>
              <a:t> </a:t>
            </a:r>
            <a:r>
              <a:rPr lang="tr-TR" sz="2800" dirty="0" err="1" smtClean="0"/>
              <a:t>player</a:t>
            </a:r>
            <a:r>
              <a:rPr lang="tr-TR" sz="2800" dirty="0" smtClean="0"/>
              <a:t> </a:t>
            </a:r>
            <a:r>
              <a:rPr lang="tr-TR" sz="2800" dirty="0" err="1" smtClean="0"/>
              <a:t>and</a:t>
            </a:r>
            <a:r>
              <a:rPr lang="tr-TR" sz="2800" dirty="0" smtClean="0"/>
              <a:t> a </a:t>
            </a:r>
            <a:r>
              <a:rPr lang="tr-TR" sz="2800" dirty="0" err="1" smtClean="0"/>
              <a:t>PlayerIndex</a:t>
            </a:r>
            <a:r>
              <a:rPr lang="tr-TR" sz="2800" dirty="0" smtClean="0"/>
              <a:t> </a:t>
            </a:r>
            <a:r>
              <a:rPr lang="tr-TR" sz="2800" dirty="0" err="1" smtClean="0"/>
              <a:t>assigned</a:t>
            </a:r>
            <a:r>
              <a:rPr lang="tr-TR" sz="2800" dirty="0" smtClean="0"/>
              <a:t> </a:t>
            </a:r>
            <a:r>
              <a:rPr lang="tr-TR" sz="2800" dirty="0" err="1" smtClean="0"/>
              <a:t>by</a:t>
            </a:r>
            <a:r>
              <a:rPr lang="tr-TR" sz="2800" dirty="0" smtClean="0"/>
              <a:t> </a:t>
            </a:r>
            <a:r>
              <a:rPr lang="tr-TR" sz="2800" dirty="0" err="1" smtClean="0"/>
              <a:t>the</a:t>
            </a:r>
            <a:r>
              <a:rPr lang="tr-TR" sz="2800" dirty="0" smtClean="0"/>
              <a:t> </a:t>
            </a:r>
            <a:r>
              <a:rPr lang="tr-TR" sz="2800" dirty="0" err="1" smtClean="0"/>
              <a:t>GameMode</a:t>
            </a:r>
            <a:r>
              <a:rPr lang="tr-TR" sz="2800" dirty="0" smtClean="0"/>
              <a:t>.</a:t>
            </a:r>
          </a:p>
          <a:p>
            <a:pPr marL="457200" indent="-457200">
              <a:buFont typeface="Arial" charset="0"/>
              <a:buChar char="•"/>
            </a:pPr>
            <a:r>
              <a:rPr lang="tr-TR" sz="2800" dirty="0" err="1" smtClean="0"/>
              <a:t>Both</a:t>
            </a:r>
            <a:r>
              <a:rPr lang="tr-TR" sz="2800" dirty="0" smtClean="0"/>
              <a:t> </a:t>
            </a:r>
            <a:r>
              <a:rPr lang="tr-TR" sz="2800" dirty="0" err="1" smtClean="0"/>
              <a:t>Replicated</a:t>
            </a:r>
            <a:r>
              <a:rPr lang="tr-TR" sz="2800" dirty="0" smtClean="0"/>
              <a:t> </a:t>
            </a:r>
            <a:r>
              <a:rPr lang="tr-TR" sz="2800" dirty="0" err="1" smtClean="0"/>
              <a:t>variables</a:t>
            </a:r>
            <a:r>
              <a:rPr lang="tr-TR" sz="2800" dirty="0" smtClean="0"/>
              <a:t> </a:t>
            </a:r>
            <a:r>
              <a:rPr lang="tr-TR" sz="2800" dirty="0" err="1" smtClean="0"/>
              <a:t>use</a:t>
            </a:r>
            <a:r>
              <a:rPr lang="tr-TR" sz="2800" dirty="0" smtClean="0"/>
              <a:t> </a:t>
            </a:r>
            <a:r>
              <a:rPr lang="tr-TR" sz="2800" dirty="0" err="1" smtClean="0"/>
              <a:t>RepNotify</a:t>
            </a:r>
            <a:r>
              <a:rPr lang="tr-TR" sz="2800" dirty="0" smtClean="0"/>
              <a:t> </a:t>
            </a:r>
            <a:r>
              <a:rPr lang="tr-TR" sz="2800" dirty="0" err="1" smtClean="0"/>
              <a:t>Events</a:t>
            </a:r>
            <a:r>
              <a:rPr lang="tr-TR" sz="2800" dirty="0" smtClean="0"/>
              <a:t>.</a:t>
            </a:r>
            <a:endParaRPr lang="tr-TR" sz="2800"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5878" r="52291" b="26718"/>
          <a:stretch/>
        </p:blipFill>
        <p:spPr bwMode="auto">
          <a:xfrm>
            <a:off x="1752108" y="4629150"/>
            <a:ext cx="21233558" cy="908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61214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96778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BP_COAGAMEMODE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86908" y="974254"/>
            <a:ext cx="9354042"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OnPostLogin</a:t>
            </a:r>
            <a:r>
              <a:rPr lang="tr-TR" sz="2800" dirty="0" smtClean="0"/>
              <a:t> </a:t>
            </a:r>
            <a:r>
              <a:rPr lang="tr-TR" sz="2800" dirty="0" err="1" smtClean="0"/>
              <a:t>event</a:t>
            </a:r>
            <a:r>
              <a:rPr lang="tr-TR" sz="2800" dirty="0" smtClean="0"/>
              <a:t> is </a:t>
            </a:r>
            <a:r>
              <a:rPr lang="tr-TR" sz="2800" dirty="0" err="1" smtClean="0"/>
              <a:t>called</a:t>
            </a:r>
            <a:r>
              <a:rPr lang="tr-TR" sz="2800" dirty="0" smtClean="0"/>
              <a:t> </a:t>
            </a:r>
            <a:r>
              <a:rPr lang="tr-TR" sz="2800" dirty="0" err="1" smtClean="0"/>
              <a:t>when</a:t>
            </a:r>
            <a:r>
              <a:rPr lang="tr-TR" sz="2800" dirty="0" smtClean="0"/>
              <a:t> a </a:t>
            </a:r>
            <a:r>
              <a:rPr lang="tr-TR" sz="2800" dirty="0" err="1" smtClean="0"/>
              <a:t>new</a:t>
            </a:r>
            <a:r>
              <a:rPr lang="tr-TR" sz="2800" dirty="0" smtClean="0"/>
              <a:t> </a:t>
            </a:r>
            <a:r>
              <a:rPr lang="tr-TR" sz="2800" dirty="0" err="1" smtClean="0"/>
              <a:t>player</a:t>
            </a:r>
            <a:r>
              <a:rPr lang="tr-TR" sz="2800" dirty="0" smtClean="0"/>
              <a:t> </a:t>
            </a:r>
            <a:r>
              <a:rPr lang="tr-TR" sz="2800" dirty="0" err="1" smtClean="0"/>
              <a:t>joins</a:t>
            </a:r>
            <a:r>
              <a:rPr lang="tr-TR" sz="2800" dirty="0" smtClean="0"/>
              <a:t> </a:t>
            </a:r>
            <a:r>
              <a:rPr lang="tr-TR" sz="2800" dirty="0" err="1" smtClean="0"/>
              <a:t>the</a:t>
            </a:r>
            <a:r>
              <a:rPr lang="tr-TR" sz="2800" dirty="0" smtClean="0"/>
              <a:t> server</a:t>
            </a:r>
            <a:r>
              <a:rPr lang="tr-TR" sz="2800" dirty="0" smtClean="0"/>
              <a:t>. </a:t>
            </a:r>
            <a:r>
              <a:rPr lang="tr-TR" sz="2800" dirty="0" err="1" smtClean="0"/>
              <a:t>Let’s</a:t>
            </a:r>
            <a:r>
              <a:rPr lang="tr-TR" sz="2800" dirty="0" smtClean="0"/>
              <a:t> </a:t>
            </a:r>
            <a:r>
              <a:rPr lang="tr-TR" sz="2800" dirty="0" err="1" smtClean="0"/>
              <a:t>assign</a:t>
            </a:r>
            <a:r>
              <a:rPr lang="tr-TR" sz="2800" dirty="0" smtClean="0"/>
              <a:t> a </a:t>
            </a:r>
            <a:r>
              <a:rPr lang="tr-TR" sz="2800" dirty="0" err="1" smtClean="0"/>
              <a:t>new</a:t>
            </a:r>
            <a:r>
              <a:rPr lang="tr-TR" sz="2800" dirty="0" smtClean="0"/>
              <a:t> </a:t>
            </a:r>
            <a:r>
              <a:rPr lang="tr-TR" sz="2800" dirty="0" err="1" smtClean="0"/>
              <a:t>index</a:t>
            </a:r>
            <a:r>
              <a:rPr lang="tr-TR" sz="2800" dirty="0" smtClean="0"/>
              <a:t> </a:t>
            </a:r>
            <a:r>
              <a:rPr lang="tr-TR" sz="2800" dirty="0" err="1" smtClean="0"/>
              <a:t>every</a:t>
            </a:r>
            <a:r>
              <a:rPr lang="tr-TR" sz="2800" dirty="0" smtClean="0"/>
              <a:t> time a </a:t>
            </a:r>
            <a:r>
              <a:rPr lang="tr-TR" sz="2800" dirty="0" err="1" smtClean="0"/>
              <a:t>player</a:t>
            </a:r>
            <a:r>
              <a:rPr lang="tr-TR" sz="2800" dirty="0" smtClean="0"/>
              <a:t> </a:t>
            </a:r>
            <a:r>
              <a:rPr lang="tr-TR" sz="2800" dirty="0" err="1" smtClean="0"/>
              <a:t>joints</a:t>
            </a:r>
            <a:r>
              <a:rPr lang="tr-TR" sz="2800" dirty="0" smtClean="0"/>
              <a:t> here.</a:t>
            </a:r>
          </a:p>
          <a:p>
            <a:pPr marL="457200" indent="-457200">
              <a:buFont typeface="Arial" charset="0"/>
              <a:buChar char="•"/>
            </a:pPr>
            <a:r>
              <a:rPr lang="tr-TR" sz="2800" dirty="0" err="1" smtClean="0"/>
              <a:t>ChoosePlayerStart</a:t>
            </a:r>
            <a:r>
              <a:rPr lang="tr-TR" sz="2800" dirty="0" smtClean="0"/>
              <a:t> </a:t>
            </a:r>
            <a:r>
              <a:rPr lang="tr-TR" sz="2800" dirty="0" err="1" smtClean="0"/>
              <a:t>function</a:t>
            </a:r>
            <a:r>
              <a:rPr lang="tr-TR" sz="2800" dirty="0" smtClean="0"/>
              <a:t> can be </a:t>
            </a:r>
            <a:r>
              <a:rPr lang="tr-TR" sz="2800" dirty="0" err="1" smtClean="0"/>
              <a:t>overwritten</a:t>
            </a:r>
            <a:r>
              <a:rPr lang="tr-TR" sz="2800" dirty="0" smtClean="0"/>
              <a:t> </a:t>
            </a:r>
            <a:r>
              <a:rPr lang="tr-TR" sz="2800" dirty="0" err="1" smtClean="0"/>
              <a:t>to</a:t>
            </a:r>
            <a:r>
              <a:rPr lang="tr-TR" sz="2800" dirty="0" smtClean="0"/>
              <a:t> </a:t>
            </a:r>
            <a:r>
              <a:rPr lang="tr-TR" sz="2800" dirty="0" err="1" smtClean="0"/>
              <a:t>assign</a:t>
            </a:r>
            <a:r>
              <a:rPr lang="tr-TR" sz="2800" dirty="0" smtClean="0"/>
              <a:t> </a:t>
            </a:r>
            <a:r>
              <a:rPr lang="tr-TR" sz="2800" dirty="0" err="1" smtClean="0"/>
              <a:t>different</a:t>
            </a:r>
            <a:r>
              <a:rPr lang="tr-TR" sz="2800" dirty="0" smtClean="0"/>
              <a:t> </a:t>
            </a:r>
            <a:r>
              <a:rPr lang="tr-TR" sz="2800" dirty="0" err="1" smtClean="0"/>
              <a:t>PlayerStart</a:t>
            </a:r>
            <a:r>
              <a:rPr lang="tr-TR" sz="2800" dirty="0" smtClean="0"/>
              <a:t> </a:t>
            </a:r>
            <a:r>
              <a:rPr lang="tr-TR" sz="2800" dirty="0" err="1" smtClean="0"/>
              <a:t>to</a:t>
            </a:r>
            <a:r>
              <a:rPr lang="tr-TR" sz="2800" dirty="0" smtClean="0"/>
              <a:t> </a:t>
            </a:r>
            <a:r>
              <a:rPr lang="tr-TR" sz="2800" dirty="0" err="1" smtClean="0"/>
              <a:t>each</a:t>
            </a:r>
            <a:r>
              <a:rPr lang="tr-TR" sz="2800" dirty="0" smtClean="0"/>
              <a:t> </a:t>
            </a:r>
            <a:r>
              <a:rPr lang="tr-TR" sz="2800" dirty="0" err="1" smtClean="0"/>
              <a:t>player</a:t>
            </a:r>
            <a:r>
              <a:rPr lang="tr-TR" sz="2800" dirty="0" smtClean="0"/>
              <a:t>.</a:t>
            </a:r>
            <a:endParaRPr lang="tr-TR" sz="2800"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9504" r="16041" b="26145"/>
          <a:stretch/>
        </p:blipFill>
        <p:spPr bwMode="auto">
          <a:xfrm>
            <a:off x="-12277" y="8267700"/>
            <a:ext cx="24396277"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4583" t="41221" r="15937" b="25001"/>
          <a:stretch/>
        </p:blipFill>
        <p:spPr bwMode="auto">
          <a:xfrm>
            <a:off x="10475609" y="3962400"/>
            <a:ext cx="13888849"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8602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96778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BP_AVATAR</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860454"/>
            <a:ext cx="9354042" cy="48423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BeginPlay</a:t>
            </a:r>
            <a:r>
              <a:rPr lang="tr-TR" sz="2800" dirty="0" smtClean="0"/>
              <a:t> </a:t>
            </a:r>
            <a:r>
              <a:rPr lang="tr-TR" sz="2800" dirty="0" err="1" smtClean="0"/>
              <a:t>event</a:t>
            </a:r>
            <a:r>
              <a:rPr lang="tr-TR" sz="2800" dirty="0" smtClean="0"/>
              <a:t> can be </a:t>
            </a:r>
            <a:r>
              <a:rPr lang="tr-TR" sz="2800" dirty="0" err="1" smtClean="0"/>
              <a:t>used</a:t>
            </a:r>
            <a:r>
              <a:rPr lang="tr-TR" sz="2800" dirty="0" smtClean="0"/>
              <a:t> </a:t>
            </a:r>
            <a:r>
              <a:rPr lang="tr-TR" sz="2800" dirty="0" err="1" smtClean="0"/>
              <a:t>to</a:t>
            </a:r>
            <a:r>
              <a:rPr lang="tr-TR" sz="2800" dirty="0" smtClean="0"/>
              <a:t> start </a:t>
            </a:r>
            <a:r>
              <a:rPr lang="tr-TR" sz="2800" dirty="0" err="1" smtClean="0"/>
              <a:t>exchanging</a:t>
            </a:r>
            <a:r>
              <a:rPr lang="tr-TR" sz="2800" dirty="0" smtClean="0"/>
              <a:t> Player </a:t>
            </a:r>
            <a:r>
              <a:rPr lang="tr-TR" sz="2800" dirty="0" err="1" smtClean="0"/>
              <a:t>Settings</a:t>
            </a:r>
            <a:r>
              <a:rPr lang="tr-TR" sz="2800" dirty="0" smtClean="0"/>
              <a:t>.</a:t>
            </a:r>
          </a:p>
          <a:p>
            <a:pPr marL="457200" indent="-457200">
              <a:buFont typeface="Arial" charset="0"/>
              <a:buChar char="•"/>
            </a:pPr>
            <a:r>
              <a:rPr lang="tr-TR" sz="2800" dirty="0" err="1" smtClean="0"/>
              <a:t>We</a:t>
            </a:r>
            <a:r>
              <a:rPr lang="tr-TR" sz="2800" dirty="0" smtClean="0"/>
              <a:t> </a:t>
            </a:r>
            <a:r>
              <a:rPr lang="tr-TR" sz="2800" dirty="0" err="1" smtClean="0"/>
              <a:t>should</a:t>
            </a:r>
            <a:r>
              <a:rPr lang="tr-TR" sz="2800" dirty="0" smtClean="0"/>
              <a:t> </a:t>
            </a:r>
            <a:r>
              <a:rPr lang="tr-TR" sz="2800" dirty="0" err="1" smtClean="0"/>
              <a:t>wait</a:t>
            </a:r>
            <a:r>
              <a:rPr lang="tr-TR" sz="2800" dirty="0" smtClean="0"/>
              <a:t> </a:t>
            </a:r>
            <a:r>
              <a:rPr lang="tr-TR" sz="2800" dirty="0" err="1" smtClean="0"/>
              <a:t>for</a:t>
            </a:r>
            <a:r>
              <a:rPr lang="tr-TR" sz="2800" dirty="0" smtClean="0"/>
              <a:t> </a:t>
            </a:r>
            <a:r>
              <a:rPr lang="tr-TR" sz="2800" dirty="0" err="1" smtClean="0"/>
              <a:t>PlayerState</a:t>
            </a:r>
            <a:r>
              <a:rPr lang="tr-TR" sz="2800" dirty="0" smtClean="0"/>
              <a:t> </a:t>
            </a:r>
            <a:r>
              <a:rPr lang="tr-TR" sz="2800" dirty="0" err="1" smtClean="0"/>
              <a:t>reference</a:t>
            </a:r>
            <a:r>
              <a:rPr lang="tr-TR" sz="2800" dirty="0" smtClean="0"/>
              <a:t> </a:t>
            </a:r>
            <a:r>
              <a:rPr lang="tr-TR" sz="2800" dirty="0" err="1" smtClean="0"/>
              <a:t>to</a:t>
            </a:r>
            <a:r>
              <a:rPr lang="tr-TR" sz="2800" dirty="0" smtClean="0"/>
              <a:t> be </a:t>
            </a:r>
            <a:r>
              <a:rPr lang="tr-TR" sz="2800" dirty="0" err="1" smtClean="0"/>
              <a:t>valid</a:t>
            </a:r>
            <a:r>
              <a:rPr lang="tr-TR" sz="2800" dirty="0" smtClean="0"/>
              <a:t> </a:t>
            </a:r>
            <a:r>
              <a:rPr lang="tr-TR" sz="2800" dirty="0" err="1" smtClean="0"/>
              <a:t>to</a:t>
            </a:r>
            <a:r>
              <a:rPr lang="tr-TR" sz="2800" dirty="0" smtClean="0"/>
              <a:t> start data </a:t>
            </a:r>
            <a:r>
              <a:rPr lang="tr-TR" sz="2800" dirty="0" err="1" smtClean="0"/>
              <a:t>exchance</a:t>
            </a:r>
            <a:r>
              <a:rPr lang="tr-TR" sz="2800" dirty="0" smtClean="0"/>
              <a:t>.</a:t>
            </a:r>
          </a:p>
          <a:p>
            <a:pPr marL="457200" indent="-457200">
              <a:buFont typeface="Arial" charset="0"/>
              <a:buChar char="•"/>
            </a:pPr>
            <a:r>
              <a:rPr lang="tr-TR" sz="2800" dirty="0" err="1" smtClean="0"/>
              <a:t>After</a:t>
            </a:r>
            <a:r>
              <a:rPr lang="tr-TR" sz="2800" dirty="0" smtClean="0"/>
              <a:t> </a:t>
            </a:r>
            <a:r>
              <a:rPr lang="tr-TR" sz="2800" dirty="0" err="1" smtClean="0"/>
              <a:t>we</a:t>
            </a:r>
            <a:r>
              <a:rPr lang="tr-TR" sz="2800" dirty="0" smtClean="0"/>
              <a:t> </a:t>
            </a:r>
            <a:r>
              <a:rPr lang="tr-TR" sz="2800" dirty="0" err="1" smtClean="0"/>
              <a:t>send</a:t>
            </a:r>
            <a:r>
              <a:rPr lang="tr-TR" sz="2800" dirty="0" smtClean="0"/>
              <a:t> </a:t>
            </a:r>
            <a:r>
              <a:rPr lang="tr-TR" sz="2800" dirty="0" err="1" smtClean="0"/>
              <a:t>our</a:t>
            </a:r>
            <a:r>
              <a:rPr lang="tr-TR" sz="2800" dirty="0" smtClean="0"/>
              <a:t> </a:t>
            </a:r>
            <a:r>
              <a:rPr lang="tr-TR" sz="2800" dirty="0" err="1" smtClean="0"/>
              <a:t>PlayerSettings</a:t>
            </a:r>
            <a:r>
              <a:rPr lang="tr-TR" sz="2800" dirty="0" smtClean="0"/>
              <a:t> </a:t>
            </a:r>
            <a:r>
              <a:rPr lang="tr-TR" sz="2800" dirty="0" err="1" smtClean="0"/>
              <a:t>stored</a:t>
            </a:r>
            <a:r>
              <a:rPr lang="tr-TR" sz="2800" dirty="0" smtClean="0"/>
              <a:t> in </a:t>
            </a:r>
            <a:r>
              <a:rPr lang="tr-TR" sz="2800" dirty="0" err="1" smtClean="0"/>
              <a:t>GameInstance</a:t>
            </a:r>
            <a:r>
              <a:rPr lang="tr-TR" sz="2800" dirty="0" smtClean="0"/>
              <a:t> </a:t>
            </a:r>
            <a:r>
              <a:rPr lang="tr-TR" sz="2800" dirty="0" err="1" smtClean="0"/>
              <a:t>if</a:t>
            </a:r>
            <a:r>
              <a:rPr lang="tr-TR" sz="2800" dirty="0" smtClean="0"/>
              <a:t> </a:t>
            </a:r>
            <a:r>
              <a:rPr lang="tr-TR" sz="2800" dirty="0" err="1" smtClean="0"/>
              <a:t>this</a:t>
            </a:r>
            <a:r>
              <a:rPr lang="tr-TR" sz="2800" dirty="0" smtClean="0"/>
              <a:t> </a:t>
            </a:r>
            <a:r>
              <a:rPr lang="tr-TR" sz="2800" dirty="0" err="1" smtClean="0"/>
              <a:t>the</a:t>
            </a:r>
            <a:r>
              <a:rPr lang="tr-TR" sz="2800" dirty="0" smtClean="0"/>
              <a:t> </a:t>
            </a:r>
            <a:r>
              <a:rPr lang="tr-TR" sz="2800" dirty="0" err="1" smtClean="0"/>
              <a:t>Avatar</a:t>
            </a:r>
            <a:r>
              <a:rPr lang="tr-TR" sz="2800" dirty="0" smtClean="0"/>
              <a:t> </a:t>
            </a:r>
            <a:r>
              <a:rPr lang="tr-TR" sz="2800" dirty="0" err="1" smtClean="0"/>
              <a:t>we</a:t>
            </a:r>
            <a:r>
              <a:rPr lang="tr-TR" sz="2800" dirty="0" smtClean="0"/>
              <a:t> </a:t>
            </a:r>
            <a:r>
              <a:rPr lang="tr-TR" sz="2800" dirty="0" err="1" smtClean="0"/>
              <a:t>are</a:t>
            </a:r>
            <a:r>
              <a:rPr lang="tr-TR" sz="2800" dirty="0" smtClean="0"/>
              <a:t> </a:t>
            </a:r>
            <a:r>
              <a:rPr lang="tr-TR" sz="2800" dirty="0" err="1" smtClean="0"/>
              <a:t>controlling</a:t>
            </a:r>
            <a:r>
              <a:rPr lang="tr-TR" sz="2800" dirty="0" smtClean="0"/>
              <a:t> </a:t>
            </a:r>
            <a:r>
              <a:rPr lang="tr-TR" sz="2800" dirty="0" err="1" smtClean="0"/>
              <a:t>with</a:t>
            </a:r>
            <a:r>
              <a:rPr lang="tr-TR" sz="2800" dirty="0" smtClean="0"/>
              <a:t> </a:t>
            </a:r>
            <a:r>
              <a:rPr lang="tr-TR" sz="2800" dirty="0" err="1" smtClean="0"/>
              <a:t>our</a:t>
            </a:r>
            <a:r>
              <a:rPr lang="tr-TR" sz="2800" dirty="0" smtClean="0"/>
              <a:t> </a:t>
            </a:r>
            <a:r>
              <a:rPr lang="tr-TR" sz="2800" dirty="0" err="1" smtClean="0"/>
              <a:t>PlayerController</a:t>
            </a:r>
            <a:r>
              <a:rPr lang="tr-TR" sz="2800" dirty="0" smtClean="0"/>
              <a:t>. </a:t>
            </a:r>
            <a:r>
              <a:rPr lang="tr-TR" sz="2800" dirty="0" err="1" smtClean="0"/>
              <a:t>IsLocallyControlled</a:t>
            </a:r>
            <a:r>
              <a:rPr lang="tr-TR" sz="2800" dirty="0" smtClean="0"/>
              <a:t>() </a:t>
            </a:r>
            <a:r>
              <a:rPr lang="tr-TR" sz="2800" dirty="0" err="1" smtClean="0"/>
              <a:t>function</a:t>
            </a:r>
            <a:r>
              <a:rPr lang="tr-TR" sz="2800" dirty="0" smtClean="0"/>
              <a:t> </a:t>
            </a:r>
            <a:r>
              <a:rPr lang="tr-TR" sz="2800" dirty="0" err="1" smtClean="0"/>
              <a:t>provides</a:t>
            </a:r>
            <a:r>
              <a:rPr lang="tr-TR" sz="2800" dirty="0" smtClean="0"/>
              <a:t> </a:t>
            </a:r>
            <a:r>
              <a:rPr lang="tr-TR" sz="2800" dirty="0" err="1" smtClean="0"/>
              <a:t>this</a:t>
            </a:r>
            <a:r>
              <a:rPr lang="tr-TR" sz="2800" dirty="0" smtClean="0"/>
              <a:t> </a:t>
            </a:r>
            <a:r>
              <a:rPr lang="tr-TR" sz="2800" dirty="0" err="1" smtClean="0"/>
              <a:t>information</a:t>
            </a:r>
            <a:r>
              <a:rPr lang="tr-TR" sz="2800" dirty="0" smtClean="0"/>
              <a:t>.</a:t>
            </a:r>
          </a:p>
          <a:p>
            <a:pPr marL="457200" indent="-457200">
              <a:buFont typeface="Arial" charset="0"/>
              <a:buChar char="•"/>
            </a:pPr>
            <a:r>
              <a:rPr lang="tr-TR" sz="2800" dirty="0" err="1" smtClean="0"/>
              <a:t>SendSettingsServer</a:t>
            </a:r>
            <a:r>
              <a:rPr lang="tr-TR" sz="2800" dirty="0" smtClean="0"/>
              <a:t>() is a </a:t>
            </a:r>
            <a:r>
              <a:rPr lang="tr-TR" sz="2800" dirty="0" err="1" smtClean="0"/>
              <a:t>reliable</a:t>
            </a:r>
            <a:r>
              <a:rPr lang="tr-TR" sz="2800" dirty="0" smtClean="0"/>
              <a:t> Run-On-Server </a:t>
            </a:r>
            <a:r>
              <a:rPr lang="tr-TR" sz="2800" dirty="0" err="1" smtClean="0"/>
              <a:t>type</a:t>
            </a:r>
            <a:r>
              <a:rPr lang="tr-TR" sz="2800" dirty="0" smtClean="0"/>
              <a:t> </a:t>
            </a:r>
            <a:r>
              <a:rPr lang="tr-TR" sz="2800" dirty="0" err="1" smtClean="0"/>
              <a:t>event</a:t>
            </a:r>
            <a:r>
              <a:rPr lang="tr-TR" sz="2800" dirty="0" smtClean="0"/>
              <a:t> </a:t>
            </a:r>
            <a:r>
              <a:rPr lang="tr-TR" sz="2800" dirty="0" err="1" smtClean="0"/>
              <a:t>which</a:t>
            </a:r>
            <a:r>
              <a:rPr lang="tr-TR" sz="2800" dirty="0" smtClean="0"/>
              <a:t> </a:t>
            </a:r>
            <a:r>
              <a:rPr lang="tr-TR" sz="2800" dirty="0" err="1" smtClean="0"/>
              <a:t>requests</a:t>
            </a:r>
            <a:r>
              <a:rPr lang="tr-TR" sz="2800" dirty="0" smtClean="0"/>
              <a:t> </a:t>
            </a:r>
            <a:r>
              <a:rPr lang="tr-TR" sz="2800" dirty="0" err="1" smtClean="0"/>
              <a:t>the</a:t>
            </a:r>
            <a:r>
              <a:rPr lang="tr-TR" sz="2800" dirty="0" smtClean="0"/>
              <a:t> </a:t>
            </a:r>
            <a:r>
              <a:rPr lang="tr-TR" sz="2800" dirty="0" err="1" smtClean="0"/>
              <a:t>client</a:t>
            </a:r>
            <a:r>
              <a:rPr lang="tr-TR" sz="2800" dirty="0" smtClean="0"/>
              <a:t> data </a:t>
            </a:r>
            <a:r>
              <a:rPr lang="tr-TR" sz="2800" dirty="0" err="1" smtClean="0"/>
              <a:t>to</a:t>
            </a:r>
            <a:r>
              <a:rPr lang="tr-TR" sz="2800" dirty="0" smtClean="0"/>
              <a:t> be </a:t>
            </a:r>
            <a:r>
              <a:rPr lang="tr-TR" sz="2800" dirty="0" err="1" smtClean="0"/>
              <a:t>updated</a:t>
            </a:r>
            <a:r>
              <a:rPr lang="tr-TR" sz="2800" dirty="0" smtClean="0"/>
              <a:t> </a:t>
            </a:r>
            <a:r>
              <a:rPr lang="tr-TR" sz="2800" dirty="0" err="1" smtClean="0"/>
              <a:t>and</a:t>
            </a:r>
            <a:r>
              <a:rPr lang="tr-TR" sz="2800" dirty="0" smtClean="0"/>
              <a:t> </a:t>
            </a:r>
            <a:r>
              <a:rPr lang="tr-TR" sz="2800" dirty="0" err="1" smtClean="0"/>
              <a:t>replicated</a:t>
            </a:r>
            <a:r>
              <a:rPr lang="tr-TR" sz="2800" dirty="0" smtClean="0"/>
              <a:t> </a:t>
            </a:r>
            <a:r>
              <a:rPr lang="tr-TR" sz="2800" dirty="0" err="1" smtClean="0"/>
              <a:t>to</a:t>
            </a:r>
            <a:r>
              <a:rPr lang="tr-TR" sz="2800" dirty="0" smtClean="0"/>
              <a:t> </a:t>
            </a:r>
            <a:r>
              <a:rPr lang="tr-TR" sz="2800" dirty="0" err="1" smtClean="0"/>
              <a:t>all</a:t>
            </a:r>
            <a:r>
              <a:rPr lang="tr-TR" sz="2800" dirty="0" smtClean="0"/>
              <a:t> </a:t>
            </a:r>
            <a:r>
              <a:rPr lang="tr-TR" sz="2800" dirty="0" err="1" smtClean="0"/>
              <a:t>clients</a:t>
            </a:r>
            <a:r>
              <a:rPr lang="tr-TR" sz="2800" dirty="0" smtClean="0"/>
              <a:t>.</a:t>
            </a:r>
            <a:endParaRPr lang="tr-TR" sz="2800"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686" t="34542" r="17346" b="26527"/>
          <a:stretch/>
        </p:blipFill>
        <p:spPr bwMode="auto">
          <a:xfrm>
            <a:off x="12816633" y="0"/>
            <a:ext cx="11567368"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6146" t="15267" r="18229" b="25573"/>
          <a:stretch/>
        </p:blipFill>
        <p:spPr bwMode="auto">
          <a:xfrm>
            <a:off x="12244972" y="5124450"/>
            <a:ext cx="12139029" cy="859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91174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96778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BP_AVATAR</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4553708" y="616381"/>
            <a:ext cx="9354042"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All</a:t>
            </a:r>
            <a:r>
              <a:rPr lang="tr-TR" sz="2800" dirty="0" smtClean="0"/>
              <a:t> </a:t>
            </a:r>
            <a:r>
              <a:rPr lang="tr-TR" sz="2800" dirty="0" err="1" smtClean="0"/>
              <a:t>clients</a:t>
            </a:r>
            <a:r>
              <a:rPr lang="tr-TR" sz="2800" dirty="0" smtClean="0"/>
              <a:t> </a:t>
            </a:r>
            <a:r>
              <a:rPr lang="tr-TR" sz="2800" dirty="0" err="1" smtClean="0"/>
              <a:t>should</a:t>
            </a:r>
            <a:r>
              <a:rPr lang="tr-TR" sz="2800" dirty="0" smtClean="0"/>
              <a:t> </a:t>
            </a:r>
            <a:r>
              <a:rPr lang="tr-TR" sz="2800" dirty="0" err="1" smtClean="0"/>
              <a:t>wait</a:t>
            </a:r>
            <a:r>
              <a:rPr lang="tr-TR" sz="2800" dirty="0" smtClean="0"/>
              <a:t> </a:t>
            </a:r>
            <a:r>
              <a:rPr lang="tr-TR" sz="2800" dirty="0" err="1" smtClean="0"/>
              <a:t>for</a:t>
            </a:r>
            <a:r>
              <a:rPr lang="tr-TR" sz="2800" dirty="0" smtClean="0"/>
              <a:t> </a:t>
            </a:r>
            <a:r>
              <a:rPr lang="tr-TR" sz="2800" dirty="0" err="1" smtClean="0"/>
              <a:t>the</a:t>
            </a:r>
            <a:r>
              <a:rPr lang="tr-TR" sz="2800" dirty="0" smtClean="0"/>
              <a:t> </a:t>
            </a:r>
            <a:r>
              <a:rPr lang="tr-TR" sz="2800" dirty="0" err="1" smtClean="0"/>
              <a:t>player</a:t>
            </a:r>
            <a:r>
              <a:rPr lang="tr-TR" sz="2800" dirty="0" smtClean="0"/>
              <a:t> </a:t>
            </a:r>
            <a:r>
              <a:rPr lang="tr-TR" sz="2800" dirty="0" err="1" smtClean="0"/>
              <a:t>settings</a:t>
            </a:r>
            <a:r>
              <a:rPr lang="tr-TR" sz="2800" dirty="0" smtClean="0"/>
              <a:t> </a:t>
            </a:r>
            <a:r>
              <a:rPr lang="tr-TR" sz="2800" dirty="0" err="1" smtClean="0"/>
              <a:t>to</a:t>
            </a:r>
            <a:r>
              <a:rPr lang="tr-TR" sz="2800" dirty="0" smtClean="0"/>
              <a:t> </a:t>
            </a:r>
            <a:r>
              <a:rPr lang="tr-TR" sz="2800" dirty="0" err="1" smtClean="0"/>
              <a:t>get</a:t>
            </a:r>
            <a:r>
              <a:rPr lang="tr-TR" sz="2800" dirty="0" smtClean="0"/>
              <a:t> </a:t>
            </a:r>
            <a:r>
              <a:rPr lang="tr-TR" sz="2800" dirty="0" err="1" smtClean="0"/>
              <a:t>replicated</a:t>
            </a:r>
            <a:r>
              <a:rPr lang="tr-TR" sz="2800" dirty="0" smtClean="0"/>
              <a:t> </a:t>
            </a:r>
            <a:r>
              <a:rPr lang="tr-TR" sz="2800" dirty="0" err="1" smtClean="0"/>
              <a:t>from</a:t>
            </a:r>
            <a:r>
              <a:rPr lang="tr-TR" sz="2800" dirty="0" smtClean="0"/>
              <a:t> </a:t>
            </a:r>
            <a:r>
              <a:rPr lang="tr-TR" sz="2800" dirty="0" err="1" smtClean="0"/>
              <a:t>the</a:t>
            </a:r>
            <a:r>
              <a:rPr lang="tr-TR" sz="2800" dirty="0" smtClean="0"/>
              <a:t> server.</a:t>
            </a:r>
          </a:p>
          <a:p>
            <a:pPr marL="457200" indent="-457200">
              <a:buFont typeface="Arial" charset="0"/>
              <a:buChar char="•"/>
            </a:pPr>
            <a:r>
              <a:rPr lang="tr-TR" sz="2800" dirty="0" err="1" smtClean="0"/>
              <a:t>SettingsReady</a:t>
            </a:r>
            <a:r>
              <a:rPr lang="tr-TR" sz="2800" dirty="0" smtClean="0"/>
              <a:t> </a:t>
            </a:r>
            <a:r>
              <a:rPr lang="tr-TR" sz="2800" dirty="0" err="1" smtClean="0"/>
              <a:t>flag</a:t>
            </a:r>
            <a:r>
              <a:rPr lang="tr-TR" sz="2800" dirty="0" smtClean="0"/>
              <a:t> is </a:t>
            </a:r>
            <a:r>
              <a:rPr lang="tr-TR" sz="2800" dirty="0" err="1" smtClean="0"/>
              <a:t>used</a:t>
            </a:r>
            <a:r>
              <a:rPr lang="tr-TR" sz="2800" dirty="0" smtClean="0"/>
              <a:t> </a:t>
            </a:r>
            <a:r>
              <a:rPr lang="tr-TR" sz="2800" dirty="0" err="1" smtClean="0"/>
              <a:t>for</a:t>
            </a:r>
            <a:r>
              <a:rPr lang="tr-TR" sz="2800" dirty="0" smtClean="0"/>
              <a:t> </a:t>
            </a:r>
            <a:r>
              <a:rPr lang="tr-TR" sz="2800" dirty="0" err="1" smtClean="0"/>
              <a:t>this</a:t>
            </a:r>
            <a:r>
              <a:rPr lang="tr-TR" sz="2800" dirty="0" smtClean="0"/>
              <a:t>.</a:t>
            </a:r>
          </a:p>
          <a:p>
            <a:pPr marL="457200" indent="-457200">
              <a:buFont typeface="Arial" charset="0"/>
              <a:buChar char="•"/>
            </a:pPr>
            <a:r>
              <a:rPr lang="tr-TR" sz="2800" dirty="0" err="1" smtClean="0"/>
              <a:t>Then</a:t>
            </a:r>
            <a:r>
              <a:rPr lang="tr-TR" sz="2800" dirty="0" smtClean="0"/>
              <a:t> </a:t>
            </a:r>
            <a:r>
              <a:rPr lang="tr-TR" sz="2800" dirty="0" err="1" smtClean="0"/>
              <a:t>we</a:t>
            </a:r>
            <a:r>
              <a:rPr lang="tr-TR" sz="2800" dirty="0" smtClean="0"/>
              <a:t> </a:t>
            </a:r>
            <a:r>
              <a:rPr lang="tr-TR" sz="2800" dirty="0" err="1" smtClean="0"/>
              <a:t>apply</a:t>
            </a:r>
            <a:r>
              <a:rPr lang="tr-TR" sz="2800" dirty="0" smtClean="0"/>
              <a:t> </a:t>
            </a:r>
            <a:r>
              <a:rPr lang="tr-TR" sz="2800" dirty="0" err="1" smtClean="0"/>
              <a:t>customization</a:t>
            </a:r>
            <a:r>
              <a:rPr lang="tr-TR" sz="2800" dirty="0" smtClean="0"/>
              <a:t> </a:t>
            </a:r>
            <a:r>
              <a:rPr lang="tr-TR" sz="2800" dirty="0" err="1" smtClean="0"/>
              <a:t>and</a:t>
            </a:r>
            <a:r>
              <a:rPr lang="tr-TR" sz="2800" dirty="0" smtClean="0"/>
              <a:t> </a:t>
            </a:r>
            <a:r>
              <a:rPr lang="tr-TR" sz="2800" dirty="0" err="1" smtClean="0"/>
              <a:t>gameplay</a:t>
            </a:r>
            <a:r>
              <a:rPr lang="tr-TR" sz="2800" dirty="0" smtClean="0"/>
              <a:t> </a:t>
            </a:r>
            <a:r>
              <a:rPr lang="tr-TR" sz="2800" dirty="0" err="1" smtClean="0"/>
              <a:t>settings</a:t>
            </a:r>
            <a:r>
              <a:rPr lang="tr-TR" sz="2800" dirty="0" smtClean="0"/>
              <a:t> </a:t>
            </a:r>
            <a:r>
              <a:rPr lang="tr-TR" sz="2800" dirty="0" err="1" smtClean="0"/>
              <a:t>to</a:t>
            </a:r>
            <a:r>
              <a:rPr lang="tr-TR" sz="2800" dirty="0" smtClean="0"/>
              <a:t> </a:t>
            </a:r>
            <a:r>
              <a:rPr lang="tr-TR" sz="2800" dirty="0" err="1" smtClean="0"/>
              <a:t>the</a:t>
            </a:r>
            <a:r>
              <a:rPr lang="tr-TR" sz="2800" dirty="0" smtClean="0"/>
              <a:t> </a:t>
            </a:r>
            <a:r>
              <a:rPr lang="tr-TR" sz="2800" dirty="0" err="1" smtClean="0"/>
              <a:t>current</a:t>
            </a:r>
            <a:r>
              <a:rPr lang="tr-TR" sz="2800" dirty="0" smtClean="0"/>
              <a:t> </a:t>
            </a:r>
            <a:r>
              <a:rPr lang="tr-TR" sz="2800" dirty="0" err="1" smtClean="0"/>
              <a:t>pawn</a:t>
            </a:r>
            <a:r>
              <a:rPr lang="tr-TR" sz="2800" dirty="0" smtClean="0"/>
              <a:t>/</a:t>
            </a:r>
            <a:r>
              <a:rPr lang="tr-TR" sz="2800" dirty="0" err="1" smtClean="0"/>
              <a:t>avatar</a:t>
            </a:r>
            <a:r>
              <a:rPr lang="tr-TR" sz="2800" dirty="0" smtClean="0"/>
              <a:t>.</a:t>
            </a:r>
            <a:endParaRPr lang="tr-TR" sz="2800"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250" t="23626" r="17813" b="26831"/>
          <a:stretch/>
        </p:blipFill>
        <p:spPr bwMode="auto">
          <a:xfrm>
            <a:off x="1962150" y="4498217"/>
            <a:ext cx="20707349" cy="9189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2071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231282"/>
            <a:ext cx="96778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RESULT</a:t>
            </a:r>
            <a:endParaRPr cap="all" dirty="0"/>
          </a:p>
        </p:txBody>
      </p:sp>
      <p:sp>
        <p:nvSpPr>
          <p:cNvPr id="16" name="Rectangle"/>
          <p:cNvSpPr/>
          <p:nvPr/>
        </p:nvSpPr>
        <p:spPr>
          <a:xfrm>
            <a:off x="1752108" y="410331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125" t="13339" r="10417" b="43331"/>
          <a:stretch/>
        </p:blipFill>
        <p:spPr bwMode="auto">
          <a:xfrm>
            <a:off x="2244" y="4819650"/>
            <a:ext cx="24381756" cy="777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37087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p:nvPr/>
        </p:nvSpPr>
        <p:spPr>
          <a:xfrm>
            <a:off x="12200817" y="-53266"/>
            <a:ext cx="12254204"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44"/>
          <p:cNvSpPr txBox="1"/>
          <p:nvPr/>
        </p:nvSpPr>
        <p:spPr>
          <a:xfrm>
            <a:off x="1752107" y="2849210"/>
            <a:ext cx="9658843" cy="2410916"/>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ASSIGNMENT </a:t>
            </a:r>
            <a:r>
              <a:rPr lang="tr-TR" sz="5000" b="1" i="0" u="none" strike="noStrike" cap="none" dirty="0" smtClean="0">
                <a:solidFill>
                  <a:srgbClr val="000000"/>
                </a:solidFill>
                <a:latin typeface="Helvetica Neue"/>
                <a:ea typeface="Helvetica Neue"/>
                <a:cs typeface="Helvetica Neue"/>
                <a:sym typeface="Helvetica Neue"/>
              </a:rPr>
              <a:t>#2: </a:t>
            </a:r>
            <a:endParaRPr dirty="0"/>
          </a:p>
          <a:p>
            <a:pPr marL="0" marR="0" lvl="0" indent="0" algn="l" rtl="0">
              <a:lnSpc>
                <a:spcPct val="100000"/>
              </a:lnSpc>
              <a:spcBef>
                <a:spcPts val="0"/>
              </a:spcBef>
              <a:spcAft>
                <a:spcPts val="0"/>
              </a:spcAft>
              <a:buClr>
                <a:srgbClr val="000000"/>
              </a:buClr>
              <a:buSzPts val="5000"/>
              <a:buFont typeface="Helvetica Neue"/>
              <a:buNone/>
            </a:pPr>
            <a:r>
              <a:rPr lang="tr-TR" b="1" dirty="0" err="1" smtClean="0">
                <a:latin typeface="Helvetica Neue"/>
                <a:ea typeface="Helvetica Neue"/>
                <a:cs typeface="Helvetica Neue"/>
                <a:sym typeface="Helvetica Neue"/>
              </a:rPr>
              <a:t>Multiplayer</a:t>
            </a:r>
            <a:r>
              <a:rPr lang="tr-TR" b="1" dirty="0" smtClean="0">
                <a:latin typeface="Helvetica Neue"/>
                <a:ea typeface="Helvetica Neue"/>
                <a:cs typeface="Helvetica Neue"/>
                <a:sym typeface="Helvetica Neue"/>
              </a:rPr>
              <a:t> </a:t>
            </a:r>
            <a:r>
              <a:rPr lang="tr-TR" b="1" dirty="0" err="1" smtClean="0">
                <a:latin typeface="Helvetica Neue"/>
                <a:ea typeface="Helvetica Neue"/>
                <a:cs typeface="Helvetica Neue"/>
                <a:sym typeface="Helvetica Neue"/>
              </a:rPr>
              <a:t>with</a:t>
            </a:r>
            <a:r>
              <a:rPr lang="tr-TR" b="1" dirty="0" smtClean="0">
                <a:latin typeface="Helvetica Neue"/>
                <a:ea typeface="Helvetica Neue"/>
                <a:cs typeface="Helvetica Neue"/>
                <a:sym typeface="Helvetica Neue"/>
              </a:rPr>
              <a:t> Player </a:t>
            </a:r>
            <a:r>
              <a:rPr lang="tr-TR" b="1" dirty="0" err="1" smtClean="0">
                <a:latin typeface="Helvetica Neue"/>
                <a:ea typeface="Helvetica Neue"/>
                <a:cs typeface="Helvetica Neue"/>
                <a:sym typeface="Helvetica Neue"/>
              </a:rPr>
              <a:t>Settings</a:t>
            </a:r>
            <a:r>
              <a:rPr lang="tr-TR" b="1" dirty="0" smtClean="0">
                <a:latin typeface="Helvetica Neue"/>
                <a:ea typeface="Helvetica Neue"/>
                <a:cs typeface="Helvetica Neue"/>
                <a:sym typeface="Helvetica Neue"/>
              </a:rPr>
              <a:t> </a:t>
            </a:r>
            <a:r>
              <a:rPr lang="tr-TR" b="1" dirty="0" err="1" smtClean="0">
                <a:latin typeface="Helvetica Neue"/>
                <a:ea typeface="Helvetica Neue"/>
                <a:cs typeface="Helvetica Neue"/>
                <a:sym typeface="Helvetica Neue"/>
              </a:rPr>
              <a:t>and</a:t>
            </a:r>
            <a:r>
              <a:rPr lang="tr-TR" b="1" dirty="0" smtClean="0">
                <a:latin typeface="Helvetica Neue"/>
                <a:ea typeface="Helvetica Neue"/>
                <a:cs typeface="Helvetica Neue"/>
                <a:sym typeface="Helvetica Neue"/>
              </a:rPr>
              <a:t> </a:t>
            </a:r>
            <a:r>
              <a:rPr lang="tr-TR" b="1" dirty="0" err="1" smtClean="0">
                <a:latin typeface="Helvetica Neue"/>
                <a:ea typeface="Helvetica Neue"/>
                <a:cs typeface="Helvetica Neue"/>
                <a:sym typeface="Helvetica Neue"/>
              </a:rPr>
              <a:t>Weapon</a:t>
            </a:r>
            <a:r>
              <a:rPr lang="tr-TR" b="1" dirty="0" smtClean="0">
                <a:latin typeface="Helvetica Neue"/>
                <a:ea typeface="Helvetica Neue"/>
                <a:cs typeface="Helvetica Neue"/>
                <a:sym typeface="Helvetica Neue"/>
              </a:rPr>
              <a:t> </a:t>
            </a:r>
            <a:r>
              <a:rPr lang="tr-TR" b="1" dirty="0" err="1" smtClean="0">
                <a:latin typeface="Helvetica Neue"/>
                <a:ea typeface="Helvetica Neue"/>
                <a:cs typeface="Helvetica Neue"/>
                <a:sym typeface="Helvetica Neue"/>
              </a:rPr>
              <a:t>Selection</a:t>
            </a:r>
            <a:endParaRPr sz="5000" b="1" i="0" u="none" strike="noStrike" cap="none" dirty="0">
              <a:solidFill>
                <a:srgbClr val="000000"/>
              </a:solidFill>
              <a:latin typeface="Helvetica Neue"/>
              <a:ea typeface="Helvetica Neue"/>
              <a:cs typeface="Helvetica Neue"/>
              <a:sym typeface="Helvetica Neue"/>
            </a:endParaRPr>
          </a:p>
        </p:txBody>
      </p:sp>
      <p:sp>
        <p:nvSpPr>
          <p:cNvPr id="593" name="Google Shape;593;p44"/>
          <p:cNvSpPr/>
          <p:nvPr/>
        </p:nvSpPr>
        <p:spPr>
          <a:xfrm>
            <a:off x="14050270" y="4399603"/>
            <a:ext cx="9238448" cy="5406608"/>
          </a:xfrm>
          <a:prstGeom prst="rect">
            <a:avLst/>
          </a:prstGeom>
          <a:noFill/>
          <a:ln>
            <a:noFill/>
          </a:ln>
        </p:spPr>
        <p:txBody>
          <a:bodyPr spcFirstLastPara="1" wrap="square" lIns="50800" tIns="50800" rIns="50800" bIns="50800" anchor="t" anchorCtr="0">
            <a:spAutoFit/>
          </a:bodyPr>
          <a:lstStyle/>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114300" algn="l" rtl="0">
              <a:lnSpc>
                <a:spcPct val="100000"/>
              </a:lnSpc>
              <a:spcBef>
                <a:spcPts val="1000"/>
              </a:spcBef>
              <a:spcAft>
                <a:spcPts val="0"/>
              </a:spcAft>
              <a:buClr>
                <a:srgbClr val="000000"/>
              </a:buClr>
              <a:buSzPts val="5400"/>
              <a:buFont typeface="Arial"/>
              <a:buNone/>
            </a:pPr>
            <a:endParaRPr sz="5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594" name="Google Shape;594;p44"/>
          <p:cNvSpPr/>
          <p:nvPr/>
        </p:nvSpPr>
        <p:spPr>
          <a:xfrm>
            <a:off x="1762501" y="5461894"/>
            <a:ext cx="940003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95" name="Google Shape;595;p44"/>
          <p:cNvPicPr preferRelativeResize="0"/>
          <p:nvPr/>
        </p:nvPicPr>
        <p:blipFill rotWithShape="1">
          <a:blip r:embed="rId3">
            <a:alphaModFix/>
          </a:blip>
          <a:srcRect l="16436" t="8536" r="16029" b="30822"/>
          <a:stretch/>
        </p:blipFill>
        <p:spPr>
          <a:xfrm>
            <a:off x="5268163" y="165585"/>
            <a:ext cx="2626729" cy="2683625"/>
          </a:xfrm>
          <a:prstGeom prst="rect">
            <a:avLst/>
          </a:prstGeom>
          <a:noFill/>
          <a:ln>
            <a:noFill/>
          </a:ln>
        </p:spPr>
      </p:pic>
      <p:sp>
        <p:nvSpPr>
          <p:cNvPr id="596" name="Google Shape;596;p44"/>
          <p:cNvSpPr/>
          <p:nvPr/>
        </p:nvSpPr>
        <p:spPr>
          <a:xfrm>
            <a:off x="1762501" y="5917012"/>
            <a:ext cx="9400032" cy="7427674"/>
          </a:xfrm>
          <a:prstGeom prst="rect">
            <a:avLst/>
          </a:prstGeom>
          <a:noFill/>
          <a:ln>
            <a:noFill/>
          </a:ln>
        </p:spPr>
        <p:txBody>
          <a:bodyPr spcFirstLastPara="1" wrap="square" lIns="50800" tIns="50800" rIns="50800" bIns="50800" anchor="t" anchorCtr="0">
            <a:spAutoFit/>
          </a:bodyPr>
          <a:lstStyle/>
          <a:p>
            <a:pPr marL="514350" indent="-514350" algn="l">
              <a:buClr>
                <a:srgbClr val="000000"/>
              </a:buClr>
              <a:buSzPts val="2800"/>
              <a:buFont typeface="+mj-lt"/>
              <a:buAutoNum type="arabicPeriod"/>
            </a:pPr>
            <a:r>
              <a:rPr lang="en-US" sz="2800" dirty="0">
                <a:latin typeface="Helvetica Neue"/>
                <a:ea typeface="Helvetica Neue"/>
                <a:cs typeface="Helvetica Neue"/>
                <a:sym typeface="Helvetica Neue"/>
              </a:rPr>
              <a:t>Implement </a:t>
            </a:r>
            <a:r>
              <a:rPr lang="en-US" sz="2800" b="1" dirty="0">
                <a:latin typeface="Helvetica Neue"/>
                <a:ea typeface="Helvetica Neue"/>
                <a:cs typeface="Helvetica Neue"/>
                <a:sym typeface="Helvetica Neue"/>
              </a:rPr>
              <a:t>Lobby</a:t>
            </a:r>
            <a:r>
              <a:rPr lang="en-US" sz="2800" dirty="0">
                <a:latin typeface="Helvetica Neue"/>
                <a:ea typeface="Helvetica Neue"/>
                <a:cs typeface="Helvetica Neue"/>
                <a:sym typeface="Helvetica Neue"/>
              </a:rPr>
              <a:t> map and </a:t>
            </a:r>
            <a:r>
              <a:rPr lang="en-US" sz="2800" b="1" dirty="0" err="1">
                <a:latin typeface="Helvetica Neue"/>
                <a:ea typeface="Helvetica Neue"/>
                <a:cs typeface="Helvetica Neue"/>
                <a:sym typeface="Helvetica Neue"/>
              </a:rPr>
              <a:t>MAP_Multiplayer</a:t>
            </a:r>
            <a:r>
              <a:rPr lang="en-US" sz="2800" dirty="0">
                <a:latin typeface="Helvetica Neue"/>
                <a:ea typeface="Helvetica Neue"/>
                <a:cs typeface="Helvetica Neue"/>
                <a:sym typeface="Helvetica Neue"/>
              </a:rPr>
              <a:t> with join and host console commands in </a:t>
            </a:r>
            <a:r>
              <a:rPr lang="en-US" sz="2800" b="1" dirty="0" err="1">
                <a:latin typeface="Helvetica Neue"/>
                <a:ea typeface="Helvetica Neue"/>
                <a:cs typeface="Helvetica Neue"/>
                <a:sym typeface="Helvetica Neue"/>
              </a:rPr>
              <a:t>COAGameInstance</a:t>
            </a:r>
            <a:r>
              <a:rPr lang="en-US" sz="2800" dirty="0">
                <a:latin typeface="Helvetica Neue"/>
                <a:ea typeface="Helvetica Neue"/>
                <a:cs typeface="Helvetica Neue"/>
                <a:sym typeface="Helvetica Neue"/>
              </a:rPr>
              <a:t>.</a:t>
            </a:r>
          </a:p>
          <a:p>
            <a:pPr marL="514350" indent="-514350" algn="l">
              <a:buClr>
                <a:srgbClr val="000000"/>
              </a:buClr>
              <a:buSzPts val="2800"/>
              <a:buFont typeface="+mj-lt"/>
              <a:buAutoNum type="arabicPeriod"/>
            </a:pPr>
            <a:r>
              <a:rPr lang="en-US" sz="2800" dirty="0">
                <a:latin typeface="Helvetica Neue"/>
                <a:ea typeface="Helvetica Neue"/>
                <a:cs typeface="Helvetica Neue"/>
                <a:sym typeface="Helvetica Neue"/>
              </a:rPr>
              <a:t>In the lobby, the player chooses </a:t>
            </a:r>
            <a:r>
              <a:rPr lang="en-US" sz="2800" b="1" dirty="0">
                <a:latin typeface="Helvetica Neue"/>
                <a:ea typeface="Helvetica Neue"/>
                <a:cs typeface="Helvetica Neue"/>
                <a:sym typeface="Helvetica Neue"/>
              </a:rPr>
              <a:t>a body color </a:t>
            </a:r>
            <a:r>
              <a:rPr lang="en-US" sz="2800" dirty="0">
                <a:latin typeface="Helvetica Neue"/>
                <a:ea typeface="Helvetica Neue"/>
                <a:cs typeface="Helvetica Neue"/>
                <a:sym typeface="Helvetica Neue"/>
              </a:rPr>
              <a:t>(out of 4 colors). This color is kept when they joined to a game or host one.</a:t>
            </a:r>
          </a:p>
          <a:p>
            <a:pPr marL="514350" indent="-514350" algn="l">
              <a:buClr>
                <a:srgbClr val="000000"/>
              </a:buClr>
              <a:buSzPts val="2800"/>
              <a:buFont typeface="+mj-lt"/>
              <a:buAutoNum type="arabicPeriod"/>
            </a:pPr>
            <a:r>
              <a:rPr lang="en-US" sz="2800" dirty="0">
                <a:latin typeface="Helvetica Neue"/>
                <a:ea typeface="Helvetica Neue"/>
                <a:cs typeface="Helvetica Neue"/>
                <a:sym typeface="Helvetica Neue"/>
              </a:rPr>
              <a:t>In the lobby, the player will also pick a </a:t>
            </a:r>
            <a:r>
              <a:rPr lang="en-US" sz="2800" b="1" dirty="0">
                <a:latin typeface="Helvetica Neue"/>
                <a:ea typeface="Helvetica Neue"/>
                <a:cs typeface="Helvetica Neue"/>
                <a:sym typeface="Helvetica Neue"/>
              </a:rPr>
              <a:t>weapon</a:t>
            </a:r>
            <a:r>
              <a:rPr lang="en-US" sz="2800" dirty="0">
                <a:latin typeface="Helvetica Neue"/>
                <a:ea typeface="Helvetica Neue"/>
                <a:cs typeface="Helvetica Neue"/>
                <a:sym typeface="Helvetica Neue"/>
              </a:rPr>
              <a:t> (out of </a:t>
            </a:r>
            <a:r>
              <a:rPr lang="en-US" sz="2800" b="1" dirty="0">
                <a:latin typeface="Helvetica Neue"/>
                <a:ea typeface="Helvetica Neue"/>
                <a:cs typeface="Helvetica Neue"/>
                <a:sym typeface="Helvetica Neue"/>
              </a:rPr>
              <a:t>a sword or throwing a fireball</a:t>
            </a:r>
            <a:r>
              <a:rPr lang="en-US" sz="2800" dirty="0">
                <a:latin typeface="Helvetica Neue"/>
                <a:ea typeface="Helvetica Neue"/>
                <a:cs typeface="Helvetica Neue"/>
                <a:sym typeface="Helvetica Neue"/>
              </a:rPr>
              <a:t>) by walking over hotspots (like pickups) assigned for both. The player will only be able to use that weapon throughout the multiplayer game.</a:t>
            </a:r>
          </a:p>
          <a:p>
            <a:pPr marL="514350" indent="-514350" algn="l">
              <a:buClr>
                <a:srgbClr val="000000"/>
              </a:buClr>
              <a:buSzPts val="2800"/>
              <a:buFont typeface="+mj-lt"/>
              <a:buAutoNum type="arabicPeriod"/>
            </a:pPr>
            <a:r>
              <a:rPr lang="en-US" sz="2800" dirty="0">
                <a:latin typeface="Helvetica Neue"/>
                <a:ea typeface="Helvetica Neue"/>
                <a:cs typeface="Helvetica Neue"/>
                <a:sym typeface="Helvetica Neue"/>
              </a:rPr>
              <a:t>Implement the </a:t>
            </a:r>
            <a:r>
              <a:rPr lang="en-US" sz="2800" b="1" dirty="0">
                <a:latin typeface="Helvetica Neue"/>
                <a:ea typeface="Helvetica Neue"/>
                <a:cs typeface="Helvetica Neue"/>
                <a:sym typeface="Helvetica Neue"/>
              </a:rPr>
              <a:t>throwing fireball mechanic </a:t>
            </a:r>
            <a:r>
              <a:rPr lang="en-US" sz="2800" dirty="0">
                <a:latin typeface="Helvetica Neue"/>
                <a:ea typeface="Helvetica Neue"/>
                <a:cs typeface="Helvetica Neue"/>
                <a:sym typeface="Helvetica Neue"/>
              </a:rPr>
              <a:t>with a server-side replicated blueprint. The fireball travels some distance, damages the player on hit, or may bump into static geometry and disappear. It also has a certain </a:t>
            </a:r>
            <a:r>
              <a:rPr lang="en-US" sz="2800" b="1" dirty="0" err="1">
                <a:latin typeface="Helvetica Neue"/>
                <a:ea typeface="Helvetica Neue"/>
                <a:cs typeface="Helvetica Neue"/>
                <a:sym typeface="Helvetica Neue"/>
              </a:rPr>
              <a:t>cooldown</a:t>
            </a:r>
            <a:r>
              <a:rPr lang="en-US" sz="2800" dirty="0">
                <a:latin typeface="Helvetica Neue"/>
                <a:ea typeface="Helvetica Neue"/>
                <a:cs typeface="Helvetica Neue"/>
                <a:sym typeface="Helvetica Neue"/>
              </a:rPr>
              <a:t> to prevent players from spamming it.</a:t>
            </a:r>
          </a:p>
          <a:p>
            <a:pPr marL="514350" indent="-514350" algn="l">
              <a:buClr>
                <a:srgbClr val="000000"/>
              </a:buClr>
              <a:buSzPts val="2800"/>
              <a:buFont typeface="+mj-lt"/>
              <a:buAutoNum type="arabicPeriod"/>
            </a:pPr>
            <a:r>
              <a:rPr lang="en-US" sz="2800" dirty="0">
                <a:latin typeface="Helvetica Neue"/>
                <a:ea typeface="Helvetica Neue"/>
                <a:cs typeface="Helvetica Neue"/>
                <a:sym typeface="Helvetica Neue"/>
              </a:rPr>
              <a:t>All mechanics’ logic should run on the server and the game shouldn’t </a:t>
            </a:r>
            <a:r>
              <a:rPr lang="en-US" sz="2800" b="1" dirty="0" err="1">
                <a:latin typeface="Helvetica Neue"/>
                <a:ea typeface="Helvetica Neue"/>
                <a:cs typeface="Helvetica Neue"/>
                <a:sym typeface="Helvetica Neue"/>
              </a:rPr>
              <a:t>desync</a:t>
            </a:r>
            <a:r>
              <a:rPr lang="en-US" sz="2800" dirty="0">
                <a:latin typeface="Helvetica Neue"/>
                <a:ea typeface="Helvetica Neue"/>
                <a:cs typeface="Helvetica Neue"/>
                <a:sym typeface="Helvetica Neue"/>
              </a:rPr>
              <a:t>.</a:t>
            </a:r>
            <a:endParaRPr sz="2800" b="0" i="0" u="none" strike="noStrike" cap="none" dirty="0">
              <a:solidFill>
                <a:srgbClr val="000000"/>
              </a:solidFill>
              <a:latin typeface="Helvetica Neue"/>
              <a:ea typeface="Helvetica Neue"/>
              <a:cs typeface="Helvetica Neue"/>
              <a:sym typeface="Helvetica Neue"/>
            </a:endParaRPr>
          </a:p>
        </p:txBody>
      </p:sp>
      <p:sp>
        <p:nvSpPr>
          <p:cNvPr id="597" name="Google Shape;597;p44"/>
          <p:cNvSpPr/>
          <p:nvPr/>
        </p:nvSpPr>
        <p:spPr>
          <a:xfrm>
            <a:off x="13911672" y="558800"/>
            <a:ext cx="10205628" cy="1056699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DEADLINE:</a:t>
            </a:r>
            <a:endParaRPr dirty="0"/>
          </a:p>
          <a:p>
            <a:pPr algn="l">
              <a:buClr>
                <a:srgbClr val="000000"/>
              </a:buClr>
              <a:buSzPts val="2800"/>
            </a:pPr>
            <a:r>
              <a:rPr lang="tr-TR" sz="4400" dirty="0" smtClean="0">
                <a:latin typeface="Helvetica Neue"/>
                <a:ea typeface="Helvetica Neue"/>
                <a:cs typeface="Helvetica Neue"/>
                <a:sym typeface="Helvetica Neue"/>
              </a:rPr>
              <a:t>20th </a:t>
            </a:r>
            <a:r>
              <a:rPr lang="tr-TR" sz="4400" dirty="0" err="1" smtClean="0">
                <a:latin typeface="Helvetica Neue"/>
                <a:ea typeface="Helvetica Neue"/>
                <a:cs typeface="Helvetica Neue"/>
                <a:sym typeface="Helvetica Neue"/>
              </a:rPr>
              <a:t>December</a:t>
            </a:r>
            <a:r>
              <a:rPr lang="tr-TR" sz="4400" dirty="0" smtClean="0">
                <a:latin typeface="Helvetica Neue"/>
                <a:ea typeface="Helvetica Neue"/>
                <a:cs typeface="Helvetica Neue"/>
                <a:sym typeface="Helvetica Neue"/>
              </a:rPr>
              <a:t> </a:t>
            </a:r>
            <a:r>
              <a:rPr lang="tr-TR" sz="4400" dirty="0" smtClean="0">
                <a:latin typeface="Helvetica Neue"/>
                <a:ea typeface="Helvetica Neue"/>
                <a:cs typeface="Helvetica Neue"/>
                <a:sym typeface="Helvetica Neue"/>
              </a:rPr>
              <a:t>2022 / 18:00</a:t>
            </a:r>
          </a:p>
          <a:p>
            <a:pPr algn="l">
              <a:buClr>
                <a:srgbClr val="000000"/>
              </a:buClr>
              <a:buSzPts val="2800"/>
            </a:pPr>
            <a:endParaRPr lang="tr-TR" sz="2800" dirty="0" smtClean="0">
              <a:latin typeface="Helvetica Neue"/>
              <a:ea typeface="Helvetica Neue"/>
              <a:cs typeface="Helvetica Neue"/>
              <a:sym typeface="Helvetica Neue"/>
            </a:endParaRPr>
          </a:p>
          <a:p>
            <a:pPr algn="l">
              <a:buClr>
                <a:srgbClr val="000000"/>
              </a:buClr>
              <a:buSzPts val="2800"/>
            </a:pPr>
            <a:r>
              <a:rPr lang="tr-TR" sz="2800" b="1" dirty="0" smtClean="0">
                <a:latin typeface="Helvetica Neue"/>
                <a:ea typeface="Helvetica Neue"/>
                <a:cs typeface="Helvetica Neue"/>
                <a:sym typeface="Helvetica Neue"/>
              </a:rPr>
              <a:t>PLATFORM:</a:t>
            </a:r>
          </a:p>
          <a:p>
            <a:pPr algn="l">
              <a:buClr>
                <a:srgbClr val="000000"/>
              </a:buClr>
              <a:buSzPts val="2800"/>
            </a:pPr>
            <a:r>
              <a:rPr lang="tr-TR" sz="2800" dirty="0" smtClean="0">
                <a:latin typeface="Helvetica Neue"/>
                <a:ea typeface="Helvetica Neue"/>
                <a:cs typeface="Helvetica Neue"/>
                <a:sym typeface="Helvetica Neue"/>
              </a:rPr>
              <a:t>TEAMS</a:t>
            </a:r>
          </a:p>
          <a:p>
            <a:pPr algn="l">
              <a:buClr>
                <a:srgbClr val="000000"/>
              </a:buClr>
              <a:buSzPts val="2800"/>
            </a:pPr>
            <a:endParaRPr lang="tr-TR" sz="2800" dirty="0">
              <a:latin typeface="Helvetica Neue"/>
              <a:ea typeface="Helvetica Neue"/>
              <a:cs typeface="Helvetica Neue"/>
              <a:sym typeface="Helvetica Neue"/>
            </a:endParaRPr>
          </a:p>
          <a:p>
            <a:pPr algn="l">
              <a:buClr>
                <a:srgbClr val="000000"/>
              </a:buClr>
              <a:buSzPts val="2800"/>
            </a:pPr>
            <a:r>
              <a:rPr lang="tr-TR" sz="2800" b="1" dirty="0" err="1" smtClean="0">
                <a:latin typeface="Helvetica Neue"/>
                <a:ea typeface="Helvetica Neue"/>
                <a:cs typeface="Helvetica Neue"/>
                <a:sym typeface="Helvetica Neue"/>
              </a:rPr>
              <a:t>Required</a:t>
            </a:r>
            <a:r>
              <a:rPr lang="tr-TR" sz="2800" b="1" dirty="0" smtClean="0">
                <a:latin typeface="Helvetica Neue"/>
                <a:ea typeface="Helvetica Neue"/>
                <a:cs typeface="Helvetica Neue"/>
                <a:sym typeface="Helvetica Neue"/>
              </a:rPr>
              <a:t> </a:t>
            </a:r>
            <a:r>
              <a:rPr lang="tr-TR" sz="2800" b="1" dirty="0" err="1" smtClean="0">
                <a:latin typeface="Helvetica Neue"/>
                <a:ea typeface="Helvetica Neue"/>
                <a:cs typeface="Helvetica Neue"/>
                <a:sym typeface="Helvetica Neue"/>
              </a:rPr>
              <a:t>Folders</a:t>
            </a:r>
            <a:r>
              <a:rPr lang="tr-TR" sz="2800" b="1" dirty="0" smtClean="0">
                <a:latin typeface="Helvetica Neue"/>
                <a:ea typeface="Helvetica Neue"/>
                <a:cs typeface="Helvetica Neue"/>
                <a:sym typeface="Helvetica Neue"/>
              </a:rPr>
              <a:t> </a:t>
            </a:r>
            <a:r>
              <a:rPr lang="tr-TR" sz="2800" b="1" dirty="0" err="1" smtClean="0">
                <a:latin typeface="Helvetica Neue"/>
                <a:ea typeface="Helvetica Neue"/>
                <a:cs typeface="Helvetica Neue"/>
                <a:sym typeface="Helvetica Neue"/>
              </a:rPr>
              <a:t>to</a:t>
            </a:r>
            <a:r>
              <a:rPr lang="tr-TR" sz="2800" b="1" dirty="0" smtClean="0">
                <a:latin typeface="Helvetica Neue"/>
                <a:ea typeface="Helvetica Neue"/>
                <a:cs typeface="Helvetica Neue"/>
                <a:sym typeface="Helvetica Neue"/>
              </a:rPr>
              <a:t> </a:t>
            </a:r>
            <a:r>
              <a:rPr lang="tr-TR" sz="2800" b="1" dirty="0" err="1" smtClean="0">
                <a:latin typeface="Helvetica Neue"/>
                <a:ea typeface="Helvetica Neue"/>
                <a:cs typeface="Helvetica Neue"/>
                <a:sym typeface="Helvetica Neue"/>
              </a:rPr>
              <a:t>submit</a:t>
            </a:r>
            <a:r>
              <a:rPr lang="tr-TR" sz="2800" b="1" dirty="0" smtClean="0">
                <a:latin typeface="Helvetica Neue"/>
                <a:ea typeface="Helvetica Neue"/>
                <a:cs typeface="Helvetica Neue"/>
                <a:sym typeface="Helvetica Neue"/>
              </a:rPr>
              <a:t> in a </a:t>
            </a:r>
            <a:r>
              <a:rPr lang="tr-TR" sz="2800" b="1" dirty="0" err="1" smtClean="0">
                <a:latin typeface="Helvetica Neue"/>
                <a:ea typeface="Helvetica Neue"/>
                <a:cs typeface="Helvetica Neue"/>
                <a:sym typeface="Helvetica Neue"/>
              </a:rPr>
              <a:t>zip</a:t>
            </a:r>
            <a:r>
              <a:rPr lang="tr-TR" sz="2800" b="1" dirty="0" smtClean="0">
                <a:latin typeface="Helvetica Neue"/>
                <a:ea typeface="Helvetica Neue"/>
                <a:cs typeface="Helvetica Neue"/>
                <a:sym typeface="Helvetica Neue"/>
              </a:rPr>
              <a:t> file:</a:t>
            </a:r>
          </a:p>
          <a:p>
            <a:pPr algn="l">
              <a:buClr>
                <a:srgbClr val="000000"/>
              </a:buClr>
              <a:buSzPts val="2800"/>
            </a:pPr>
            <a:r>
              <a:rPr lang="tr-TR" sz="2800" dirty="0" smtClean="0">
                <a:latin typeface="Helvetica Neue"/>
                <a:ea typeface="Helvetica Neue"/>
                <a:cs typeface="Helvetica Neue"/>
                <a:sym typeface="Helvetica Neue"/>
              </a:rPr>
              <a:t>1- /Source/</a:t>
            </a:r>
          </a:p>
          <a:p>
            <a:pPr algn="l">
              <a:buClr>
                <a:srgbClr val="000000"/>
              </a:buClr>
              <a:buSzPts val="2800"/>
            </a:pPr>
            <a:r>
              <a:rPr lang="tr-TR" sz="2800" dirty="0" smtClean="0">
                <a:latin typeface="Helvetica Neue"/>
                <a:ea typeface="Helvetica Neue"/>
                <a:cs typeface="Helvetica Neue"/>
                <a:sym typeface="Helvetica Neue"/>
              </a:rPr>
              <a:t>2- /Content/</a:t>
            </a:r>
            <a:r>
              <a:rPr lang="tr-TR" sz="2800" dirty="0" err="1" smtClean="0">
                <a:latin typeface="Helvetica Neue"/>
                <a:ea typeface="Helvetica Neue"/>
                <a:cs typeface="Helvetica Neue"/>
                <a:sym typeface="Helvetica Neue"/>
              </a:rPr>
              <a:t>Blueprints</a:t>
            </a:r>
            <a:endParaRPr lang="tr-TR" sz="2800" dirty="0" smtClean="0">
              <a:latin typeface="Helvetica Neue"/>
              <a:ea typeface="Helvetica Neue"/>
              <a:cs typeface="Helvetica Neue"/>
              <a:sym typeface="Helvetica Neue"/>
            </a:endParaRPr>
          </a:p>
          <a:p>
            <a:pPr algn="l">
              <a:buClr>
                <a:srgbClr val="000000"/>
              </a:buClr>
              <a:buSzPts val="2800"/>
            </a:pPr>
            <a:r>
              <a:rPr lang="tr-TR" sz="2800" dirty="0" smtClean="0">
                <a:latin typeface="Helvetica Neue"/>
                <a:ea typeface="Helvetica Neue"/>
                <a:cs typeface="Helvetica Neue"/>
                <a:sym typeface="Helvetica Neue"/>
              </a:rPr>
              <a:t>3- /</a:t>
            </a:r>
            <a:r>
              <a:rPr lang="tr-TR" sz="2800" dirty="0" err="1" smtClean="0">
                <a:latin typeface="Helvetica Neue"/>
                <a:ea typeface="Helvetica Neue"/>
                <a:cs typeface="Helvetica Neue"/>
                <a:sym typeface="Helvetica Neue"/>
              </a:rPr>
              <a:t>Config</a:t>
            </a:r>
            <a:r>
              <a:rPr lang="tr-TR" sz="2800" dirty="0" smtClean="0">
                <a:latin typeface="Helvetica Neue"/>
                <a:ea typeface="Helvetica Neue"/>
                <a:cs typeface="Helvetica Neue"/>
                <a:sym typeface="Helvetica Neue"/>
              </a:rPr>
              <a:t>/</a:t>
            </a:r>
          </a:p>
          <a:p>
            <a:pPr algn="l">
              <a:buClr>
                <a:srgbClr val="000000"/>
              </a:buClr>
              <a:buSzPts val="2800"/>
            </a:pPr>
            <a:r>
              <a:rPr lang="tr-TR" sz="2800" dirty="0" smtClean="0">
                <a:latin typeface="Helvetica Neue"/>
                <a:ea typeface="Helvetica Neue"/>
                <a:cs typeface="Helvetica Neue"/>
                <a:sym typeface="Helvetica Neue"/>
              </a:rPr>
              <a:t>4- </a:t>
            </a:r>
            <a:r>
              <a:rPr lang="tr-TR" sz="2800" dirty="0" err="1" smtClean="0">
                <a:latin typeface="Helvetica Neue"/>
                <a:ea typeface="Helvetica Neue"/>
                <a:cs typeface="Helvetica Neue"/>
                <a:sym typeface="Helvetica Neue"/>
              </a:rPr>
              <a:t>Any</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new</a:t>
            </a:r>
            <a:r>
              <a:rPr lang="tr-TR" sz="2800" dirty="0" smtClean="0">
                <a:latin typeface="Helvetica Neue"/>
                <a:ea typeface="Helvetica Neue"/>
                <a:cs typeface="Helvetica Neue"/>
                <a:sym typeface="Helvetica Neue"/>
              </a:rPr>
              <a:t>/</a:t>
            </a:r>
            <a:r>
              <a:rPr lang="tr-TR" sz="2800" dirty="0" err="1" smtClean="0">
                <a:latin typeface="Helvetica Neue"/>
                <a:ea typeface="Helvetica Neue"/>
                <a:cs typeface="Helvetica Neue"/>
                <a:sym typeface="Helvetica Neue"/>
              </a:rPr>
              <a:t>extra</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assets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used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for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fireball</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etc</a:t>
            </a:r>
            <a:r>
              <a:rPr lang="tr-TR" sz="2800" dirty="0" smtClean="0">
                <a:latin typeface="Helvetica Neue"/>
                <a:ea typeface="Helvetica Neue"/>
                <a:cs typeface="Helvetica Neue"/>
                <a:sym typeface="Helvetica Neue"/>
              </a:rPr>
              <a:t>..)</a:t>
            </a: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19504732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4" y="5638702"/>
            <a:ext cx="9307035"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30150732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109055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5400" dirty="0" smtClean="0"/>
              <a:t>E</a:t>
            </a:r>
            <a:r>
              <a:rPr lang="en-US" sz="5400" dirty="0" err="1" smtClean="0"/>
              <a:t>asy</a:t>
            </a:r>
            <a:r>
              <a:rPr lang="en-US" sz="5400" dirty="0" smtClean="0"/>
              <a:t> to </a:t>
            </a:r>
            <a:r>
              <a:rPr lang="en-US" sz="5400" dirty="0"/>
              <a:t>set up </a:t>
            </a:r>
            <a:r>
              <a:rPr lang="tr-TR" sz="5400" dirty="0" err="1" smtClean="0"/>
              <a:t>and</a:t>
            </a:r>
            <a:r>
              <a:rPr lang="tr-TR" sz="5400" dirty="0" smtClean="0"/>
              <a:t> </a:t>
            </a:r>
            <a:r>
              <a:rPr lang="tr-TR" sz="5400" dirty="0" err="1" smtClean="0"/>
              <a:t>play</a:t>
            </a:r>
            <a:endParaRPr lang="tr-TR" sz="5400" dirty="0" smtClean="0"/>
          </a:p>
          <a:p>
            <a:pPr marL="457200" indent="-457200">
              <a:buFont typeface="Arial" charset="0"/>
              <a:buChar char="•"/>
            </a:pPr>
            <a:r>
              <a:rPr lang="tr-TR" sz="5400" dirty="0" smtClean="0"/>
              <a:t>I</a:t>
            </a:r>
            <a:r>
              <a:rPr lang="en-US" sz="5400" dirty="0" smtClean="0"/>
              <a:t>n</a:t>
            </a:r>
            <a:r>
              <a:rPr lang="tr-TR" sz="5400" dirty="0" smtClean="0"/>
              <a:t>-</a:t>
            </a:r>
            <a:r>
              <a:rPr lang="en-US" sz="5400" dirty="0" smtClean="0"/>
              <a:t>game </a:t>
            </a:r>
            <a:r>
              <a:rPr lang="en-US" sz="5400" dirty="0"/>
              <a:t>UI </a:t>
            </a:r>
            <a:r>
              <a:rPr lang="tr-TR" sz="5400" dirty="0" err="1" smtClean="0"/>
              <a:t>to</a:t>
            </a:r>
            <a:r>
              <a:rPr lang="tr-TR" sz="5400" dirty="0" smtClean="0"/>
              <a:t> start a server </a:t>
            </a:r>
            <a:r>
              <a:rPr lang="tr-TR" sz="5400" dirty="0" err="1" smtClean="0"/>
              <a:t>and</a:t>
            </a:r>
            <a:r>
              <a:rPr lang="tr-TR" sz="5400" dirty="0" smtClean="0"/>
              <a:t> </a:t>
            </a:r>
            <a:r>
              <a:rPr lang="tr-TR" sz="5400" dirty="0" err="1" smtClean="0"/>
              <a:t>other</a:t>
            </a:r>
            <a:r>
              <a:rPr lang="tr-TR" sz="5400" dirty="0" smtClean="0"/>
              <a:t> </a:t>
            </a:r>
            <a:r>
              <a:rPr lang="tr-TR" sz="5400" dirty="0" err="1" smtClean="0"/>
              <a:t>to</a:t>
            </a:r>
            <a:r>
              <a:rPr lang="tr-TR" sz="5400" dirty="0" smtClean="0"/>
              <a:t> </a:t>
            </a:r>
            <a:r>
              <a:rPr lang="tr-TR" sz="5400" dirty="0" err="1" smtClean="0"/>
              <a:t>join</a:t>
            </a:r>
            <a:endParaRPr lang="tr-TR" sz="5400" dirty="0" smtClean="0"/>
          </a:p>
          <a:p>
            <a:pPr marL="457200" indent="-457200">
              <a:buFont typeface="Arial" charset="0"/>
              <a:buChar char="•"/>
            </a:pPr>
            <a:r>
              <a:rPr lang="tr-TR" sz="5400" dirty="0" smtClean="0"/>
              <a:t>C</a:t>
            </a:r>
            <a:r>
              <a:rPr lang="en-US" sz="5400" dirty="0" err="1" smtClean="0"/>
              <a:t>oncerns</a:t>
            </a:r>
            <a:r>
              <a:rPr lang="en-US" sz="5400" dirty="0" smtClean="0"/>
              <a:t> </a:t>
            </a:r>
            <a:r>
              <a:rPr lang="en-US" sz="5400" dirty="0"/>
              <a:t>about fairness and </a:t>
            </a:r>
            <a:r>
              <a:rPr lang="en-US" sz="5400" dirty="0" smtClean="0"/>
              <a:t>cheating</a:t>
            </a:r>
            <a:r>
              <a:rPr lang="tr-TR" sz="5400" dirty="0" smtClean="0"/>
              <a:t>!</a:t>
            </a:r>
          </a:p>
          <a:p>
            <a:pPr marL="457200" indent="-457200">
              <a:buFont typeface="Arial" charset="0"/>
              <a:buChar char="•"/>
            </a:pPr>
            <a:r>
              <a:rPr lang="tr-TR" sz="5400" dirty="0" smtClean="0"/>
              <a:t>E</a:t>
            </a:r>
            <a:r>
              <a:rPr lang="en-US" sz="5400" dirty="0" err="1" smtClean="0"/>
              <a:t>xtra</a:t>
            </a:r>
            <a:r>
              <a:rPr lang="en-US" sz="5400" dirty="0" smtClean="0"/>
              <a:t> processing</a:t>
            </a:r>
            <a:endParaRPr lang="tr-TR" sz="5400" dirty="0" smtClean="0"/>
          </a:p>
          <a:p>
            <a:pPr marL="457200" indent="-457200">
              <a:buFont typeface="Arial" charset="0"/>
              <a:buChar char="•"/>
            </a:pPr>
            <a:r>
              <a:rPr lang="tr-TR" sz="5400" dirty="0"/>
              <a:t>L</a:t>
            </a:r>
            <a:r>
              <a:rPr lang="en-US" sz="5400" dirty="0" err="1" smtClean="0"/>
              <a:t>ess</a:t>
            </a:r>
            <a:r>
              <a:rPr lang="en-US" sz="5400" dirty="0" smtClean="0"/>
              <a:t> </a:t>
            </a:r>
            <a:r>
              <a:rPr lang="en-US" sz="5400" dirty="0"/>
              <a:t>suitable for games in </a:t>
            </a:r>
            <a:r>
              <a:rPr lang="en-US" sz="5400" dirty="0" smtClean="0"/>
              <a:t>highly</a:t>
            </a:r>
            <a:r>
              <a:rPr lang="tr-TR" sz="5400" dirty="0" smtClean="0"/>
              <a:t> </a:t>
            </a:r>
            <a:r>
              <a:rPr lang="en-US" sz="5400" dirty="0" smtClean="0"/>
              <a:t>competitive </a:t>
            </a:r>
            <a:r>
              <a:rPr lang="en-US" sz="5400" dirty="0"/>
              <a:t>settings or games with very high network </a:t>
            </a:r>
            <a:r>
              <a:rPr lang="tr-TR" sz="5400" dirty="0" err="1" smtClean="0"/>
              <a:t>loads</a:t>
            </a:r>
            <a:r>
              <a:rPr lang="tr-TR" sz="5400" dirty="0" smtClean="0"/>
              <a:t>!</a:t>
            </a:r>
          </a:p>
          <a:p>
            <a:pPr marL="457200" indent="-457200">
              <a:buFont typeface="Arial" charset="0"/>
              <a:buChar char="•"/>
            </a:pPr>
            <a:r>
              <a:rPr lang="tr-TR" sz="5400" dirty="0" smtClean="0"/>
              <a:t>V</a:t>
            </a:r>
            <a:r>
              <a:rPr lang="en-US" sz="5400" dirty="0" err="1" smtClean="0"/>
              <a:t>ery</a:t>
            </a:r>
            <a:r>
              <a:rPr lang="en-US" sz="5400" dirty="0" smtClean="0"/>
              <a:t> </a:t>
            </a:r>
            <a:r>
              <a:rPr lang="en-US" sz="5400" dirty="0"/>
              <a:t>convenient for casual cooperative and competitive multiplayer among a small group of players</a:t>
            </a:r>
            <a:r>
              <a:rPr lang="en-US" sz="5400" dirty="0" smtClean="0"/>
              <a:t>.</a:t>
            </a:r>
            <a:endParaRPr lang="tr-TR" sz="5400" dirty="0" smtClean="0"/>
          </a:p>
          <a:p>
            <a:pPr marL="457200" indent="-457200">
              <a:buFont typeface="Arial" charset="0"/>
              <a:buChar char="•"/>
            </a:pPr>
            <a:r>
              <a:rPr lang="tr-TR" sz="5400" dirty="0" err="1" smtClean="0"/>
              <a:t>Does</a:t>
            </a:r>
            <a:r>
              <a:rPr lang="tr-TR" sz="5400" dirty="0" smtClean="0"/>
              <a:t> not </a:t>
            </a:r>
            <a:r>
              <a:rPr lang="tr-TR" sz="5400" dirty="0" err="1" smtClean="0"/>
              <a:t>require</a:t>
            </a:r>
            <a:r>
              <a:rPr lang="tr-TR" sz="5400" dirty="0" smtClean="0"/>
              <a:t> a </a:t>
            </a:r>
            <a:r>
              <a:rPr lang="tr-TR" sz="5400" dirty="0" err="1" smtClean="0"/>
              <a:t>separate</a:t>
            </a:r>
            <a:r>
              <a:rPr lang="tr-TR" sz="5400" dirty="0" smtClean="0"/>
              <a:t> </a:t>
            </a:r>
            <a:r>
              <a:rPr lang="tr-TR" sz="5400" dirty="0" err="1" smtClean="0"/>
              <a:t>binary</a:t>
            </a:r>
            <a:r>
              <a:rPr lang="tr-TR" sz="5400" dirty="0" smtClean="0"/>
              <a:t> </a:t>
            </a:r>
            <a:r>
              <a:rPr lang="tr-TR" sz="5400" dirty="0" err="1" smtClean="0"/>
              <a:t>to</a:t>
            </a:r>
            <a:r>
              <a:rPr lang="tr-TR" sz="5400" dirty="0" smtClean="0"/>
              <a:t> </a:t>
            </a:r>
            <a:r>
              <a:rPr lang="tr-TR" sz="5400" dirty="0" err="1" smtClean="0"/>
              <a:t>play</a:t>
            </a:r>
            <a:r>
              <a:rPr lang="tr-TR" sz="5400" dirty="0" smtClean="0"/>
              <a:t>.</a:t>
            </a:r>
            <a:endParaRPr lang="en-US" sz="5400" dirty="0"/>
          </a:p>
        </p:txBody>
      </p:sp>
      <p:sp>
        <p:nvSpPr>
          <p:cNvPr id="686" name="Just like flower porcelain  You’re like a moon that  awaken to say hello So beautiful and bright that you make me content to play it  world"/>
          <p:cNvSpPr txBox="1"/>
          <p:nvPr/>
        </p:nvSpPr>
        <p:spPr>
          <a:xfrm>
            <a:off x="1903990" y="3622456"/>
            <a:ext cx="6572119"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smtClean="0"/>
              <a:t>Listen </a:t>
            </a:r>
            <a:r>
              <a:rPr lang="tr-TR" dirty="0" err="1" smtClean="0"/>
              <a:t>Servers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4139049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3499358" cy="117365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5400" dirty="0" smtClean="0"/>
              <a:t>M</a:t>
            </a:r>
            <a:r>
              <a:rPr lang="en-US" sz="5400" dirty="0" smtClean="0"/>
              <a:t>ore </a:t>
            </a:r>
            <a:r>
              <a:rPr lang="en-US" sz="5400" dirty="0"/>
              <a:t>expensive and difficult to </a:t>
            </a:r>
            <a:r>
              <a:rPr lang="en-US" sz="5400" dirty="0" smtClean="0"/>
              <a:t>configure</a:t>
            </a:r>
            <a:endParaRPr lang="tr-TR" sz="5400" dirty="0" smtClean="0"/>
          </a:p>
          <a:p>
            <a:pPr marL="457200" indent="-457200">
              <a:buFont typeface="Arial" charset="0"/>
              <a:buChar char="•"/>
            </a:pPr>
            <a:r>
              <a:rPr lang="tr-TR" sz="5400" dirty="0" smtClean="0"/>
              <a:t>R</a:t>
            </a:r>
            <a:r>
              <a:rPr lang="en-US" sz="5400" dirty="0" err="1" smtClean="0"/>
              <a:t>equiring</a:t>
            </a:r>
            <a:r>
              <a:rPr lang="en-US" sz="5400" dirty="0" smtClean="0"/>
              <a:t> </a:t>
            </a:r>
            <a:r>
              <a:rPr lang="en-US" sz="5400" dirty="0"/>
              <a:t>a separate </a:t>
            </a:r>
            <a:r>
              <a:rPr lang="en-US" sz="5400" dirty="0" smtClean="0"/>
              <a:t>computer with </a:t>
            </a:r>
            <a:r>
              <a:rPr lang="en-US" sz="5400" dirty="0"/>
              <a:t>its own network connection</a:t>
            </a:r>
            <a:r>
              <a:rPr lang="en-US" sz="5400" dirty="0" smtClean="0"/>
              <a:t>.</a:t>
            </a:r>
            <a:endParaRPr lang="tr-TR" sz="5400" dirty="0" smtClean="0"/>
          </a:p>
          <a:p>
            <a:pPr marL="457200" indent="-457200">
              <a:buFont typeface="Arial" charset="0"/>
              <a:buChar char="•"/>
            </a:pPr>
            <a:r>
              <a:rPr lang="tr-TR" sz="5400" dirty="0" err="1" smtClean="0"/>
              <a:t>Ensures</a:t>
            </a:r>
            <a:r>
              <a:rPr lang="tr-TR" sz="5400" dirty="0" smtClean="0"/>
              <a:t> </a:t>
            </a:r>
            <a:r>
              <a:rPr lang="en-US" sz="5400" dirty="0" smtClean="0"/>
              <a:t>fairness.</a:t>
            </a:r>
            <a:endParaRPr lang="tr-TR" sz="5400" dirty="0" smtClean="0"/>
          </a:p>
          <a:p>
            <a:pPr marL="457200" indent="-457200">
              <a:buFont typeface="Arial" charset="0"/>
              <a:buChar char="•"/>
            </a:pPr>
            <a:r>
              <a:rPr lang="tr-TR" sz="5400" dirty="0" smtClean="0"/>
              <a:t>P</a:t>
            </a:r>
            <a:r>
              <a:rPr lang="en-US" sz="5400" dirty="0" err="1" smtClean="0"/>
              <a:t>rocess</a:t>
            </a:r>
            <a:r>
              <a:rPr lang="en-US" sz="5400" dirty="0" smtClean="0"/>
              <a:t> </a:t>
            </a:r>
            <a:r>
              <a:rPr lang="en-US" sz="5400" dirty="0"/>
              <a:t>gameplay and networking more efficiently. </a:t>
            </a:r>
            <a:endParaRPr lang="tr-TR" sz="5400" dirty="0" smtClean="0"/>
          </a:p>
          <a:p>
            <a:pPr marL="457200" indent="-457200">
              <a:buFont typeface="Arial" charset="0"/>
              <a:buChar char="•"/>
            </a:pPr>
            <a:r>
              <a:rPr lang="tr-TR" sz="5400" dirty="0" err="1" smtClean="0"/>
              <a:t>Preferable</a:t>
            </a:r>
            <a:r>
              <a:rPr lang="tr-TR" sz="5400" dirty="0" smtClean="0"/>
              <a:t> </a:t>
            </a:r>
            <a:r>
              <a:rPr lang="en-US" sz="5400" dirty="0" smtClean="0"/>
              <a:t>for </a:t>
            </a:r>
            <a:r>
              <a:rPr lang="en-US" sz="5400" dirty="0"/>
              <a:t>games requiring a large number of players or games requiring a high-performing, trusted server for either security, fairness, or reliability reasons. </a:t>
            </a:r>
            <a:endParaRPr lang="tr-TR" sz="5400" dirty="0" smtClean="0"/>
          </a:p>
          <a:p>
            <a:pPr marL="457200" indent="-457200">
              <a:buFont typeface="Arial" charset="0"/>
              <a:buChar char="•"/>
            </a:pPr>
            <a:r>
              <a:rPr lang="tr-TR" sz="5400" dirty="0" err="1" smtClean="0"/>
              <a:t>Suitable</a:t>
            </a:r>
            <a:r>
              <a:rPr lang="tr-TR" sz="5400" dirty="0" smtClean="0"/>
              <a:t> </a:t>
            </a:r>
            <a:r>
              <a:rPr lang="tr-TR" sz="5400" dirty="0" err="1" smtClean="0"/>
              <a:t>for</a:t>
            </a:r>
            <a:r>
              <a:rPr lang="tr-TR" sz="5400" dirty="0" smtClean="0"/>
              <a:t> </a:t>
            </a:r>
            <a:r>
              <a:rPr lang="en-US" sz="5400" dirty="0" smtClean="0"/>
              <a:t>MMOs</a:t>
            </a:r>
            <a:r>
              <a:rPr lang="en-US" sz="5400" dirty="0"/>
              <a:t>, competitive MOBAs, or fast-paced online shooters</a:t>
            </a:r>
            <a:r>
              <a:rPr lang="en-US" sz="5400" dirty="0" smtClean="0"/>
              <a:t>.</a:t>
            </a:r>
            <a:endParaRPr lang="tr-TR" sz="5400" dirty="0" smtClean="0"/>
          </a:p>
          <a:p>
            <a:pPr marL="457200" indent="-457200">
              <a:buFont typeface="Arial" charset="0"/>
              <a:buChar char="•"/>
            </a:pPr>
            <a:r>
              <a:rPr lang="tr-TR" sz="5400" dirty="0" err="1" smtClean="0"/>
              <a:t>Requires</a:t>
            </a:r>
            <a:r>
              <a:rPr lang="tr-TR" sz="5400" dirty="0" smtClean="0"/>
              <a:t> an </a:t>
            </a:r>
            <a:r>
              <a:rPr lang="tr-TR" sz="5400" dirty="0" err="1" smtClean="0"/>
              <a:t>extra</a:t>
            </a:r>
            <a:r>
              <a:rPr lang="tr-TR" sz="5400" dirty="0" smtClean="0"/>
              <a:t> </a:t>
            </a:r>
            <a:r>
              <a:rPr lang="tr-TR" sz="5400" dirty="0" err="1" smtClean="0"/>
              <a:t>binary</a:t>
            </a:r>
            <a:r>
              <a:rPr lang="tr-TR" sz="5400" dirty="0" smtClean="0"/>
              <a:t> </a:t>
            </a:r>
            <a:r>
              <a:rPr lang="tr-TR" sz="5400" dirty="0" err="1" smtClean="0"/>
              <a:t>which</a:t>
            </a:r>
            <a:r>
              <a:rPr lang="tr-TR" sz="5400" dirty="0" smtClean="0"/>
              <a:t> </a:t>
            </a:r>
            <a:r>
              <a:rPr lang="tr-TR" sz="5400" dirty="0" err="1" smtClean="0"/>
              <a:t>built</a:t>
            </a:r>
            <a:r>
              <a:rPr lang="tr-TR" sz="5400" dirty="0" smtClean="0"/>
              <a:t> </a:t>
            </a:r>
            <a:r>
              <a:rPr lang="tr-TR" sz="5400" dirty="0" err="1" smtClean="0"/>
              <a:t>using</a:t>
            </a:r>
            <a:r>
              <a:rPr lang="tr-TR" sz="5400" dirty="0" smtClean="0"/>
              <a:t> </a:t>
            </a:r>
            <a:r>
              <a:rPr lang="tr-TR" sz="5400" dirty="0" err="1" smtClean="0"/>
              <a:t>source</a:t>
            </a:r>
            <a:r>
              <a:rPr lang="tr-TR" sz="5400" dirty="0" smtClean="0"/>
              <a:t> </a:t>
            </a:r>
            <a:r>
              <a:rPr lang="tr-TR" sz="5400" dirty="0" err="1" smtClean="0"/>
              <a:t>code</a:t>
            </a:r>
            <a:r>
              <a:rPr lang="tr-TR" sz="5400" dirty="0" smtClean="0"/>
              <a:t> </a:t>
            </a:r>
            <a:r>
              <a:rPr lang="tr-TR" sz="5400" dirty="0" err="1" smtClean="0"/>
              <a:t>version</a:t>
            </a:r>
            <a:r>
              <a:rPr lang="tr-TR" sz="5400" dirty="0" smtClean="0"/>
              <a:t> of UE.</a:t>
            </a:r>
            <a:endParaRPr lang="en-US" sz="5400" dirty="0"/>
          </a:p>
        </p:txBody>
      </p:sp>
      <p:sp>
        <p:nvSpPr>
          <p:cNvPr id="686" name="Just like flower porcelain  You’re like a moon that  awaken to say hello So beautiful and bright that you make me content to play it  world"/>
          <p:cNvSpPr txBox="1"/>
          <p:nvPr/>
        </p:nvSpPr>
        <p:spPr>
          <a:xfrm>
            <a:off x="1903990" y="3622456"/>
            <a:ext cx="6572119"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err="1" smtClean="0"/>
              <a:t>Dedicated</a:t>
            </a:r>
            <a:r>
              <a:rPr lang="tr-TR" dirty="0" smtClean="0"/>
              <a:t> </a:t>
            </a:r>
            <a:r>
              <a:rPr lang="tr-TR" dirty="0" err="1" smtClean="0"/>
              <a:t>Servers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40398603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125983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3600" dirty="0" err="1" smtClean="0"/>
              <a:t>Creation</a:t>
            </a:r>
            <a:r>
              <a:rPr lang="en-US" sz="3600" dirty="0" smtClean="0"/>
              <a:t>, </a:t>
            </a:r>
            <a:r>
              <a:rPr lang="en-US" sz="3600" dirty="0"/>
              <a:t>destruction, and movement </a:t>
            </a:r>
            <a:r>
              <a:rPr lang="en-US" sz="3600" dirty="0" smtClean="0"/>
              <a:t>handled automatically</a:t>
            </a:r>
            <a:r>
              <a:rPr lang="tr-TR" sz="3600" dirty="0" smtClean="0"/>
              <a:t>.</a:t>
            </a:r>
          </a:p>
          <a:p>
            <a:pPr marL="457200" indent="-457200">
              <a:buFont typeface="Arial" charset="0"/>
              <a:buChar char="•"/>
            </a:pPr>
            <a:r>
              <a:rPr lang="tr-TR" sz="3600" dirty="0" smtClean="0"/>
              <a:t>A</a:t>
            </a:r>
            <a:r>
              <a:rPr lang="en-US" sz="3600" dirty="0" err="1" smtClean="0"/>
              <a:t>ll</a:t>
            </a:r>
            <a:r>
              <a:rPr lang="en-US" sz="3600" dirty="0" smtClean="0"/>
              <a:t> </a:t>
            </a:r>
            <a:r>
              <a:rPr lang="en-US" sz="3600" dirty="0"/>
              <a:t>other gameplay features do not automatically replicate by </a:t>
            </a:r>
            <a:r>
              <a:rPr lang="en-US" sz="3600" dirty="0" smtClean="0"/>
              <a:t>default</a:t>
            </a:r>
            <a:r>
              <a:rPr lang="tr-TR" sz="3600" dirty="0" smtClean="0"/>
              <a:t>!</a:t>
            </a:r>
          </a:p>
          <a:p>
            <a:pPr marL="457200" indent="-457200">
              <a:buFont typeface="Arial" charset="0"/>
              <a:buChar char="•"/>
            </a:pPr>
            <a:r>
              <a:rPr lang="en-US" sz="3600" dirty="0" smtClean="0"/>
              <a:t>You </a:t>
            </a:r>
            <a:r>
              <a:rPr lang="en-US" sz="3600" dirty="0"/>
              <a:t>must designate exactly which variables and functions you want to replicate as is appropriate to your game. </a:t>
            </a:r>
            <a:endParaRPr lang="tr-TR" sz="3600" dirty="0" smtClean="0"/>
          </a:p>
          <a:p>
            <a:pPr marL="457200" indent="-457200">
              <a:buFont typeface="Arial" charset="0"/>
              <a:buChar char="•"/>
            </a:pPr>
            <a:endParaRPr lang="tr-TR" sz="3600" dirty="0"/>
          </a:p>
          <a:p>
            <a:r>
              <a:rPr lang="en-US" sz="3600" dirty="0" smtClean="0"/>
              <a:t>Several </a:t>
            </a:r>
            <a:r>
              <a:rPr lang="en-US" sz="3600" dirty="0"/>
              <a:t>common features of Actors, Pawns, and Characters </a:t>
            </a:r>
            <a:r>
              <a:rPr lang="tr-TR" sz="3600" u="sng" dirty="0" smtClean="0"/>
              <a:t>DO NOT</a:t>
            </a:r>
            <a:r>
              <a:rPr lang="en-US" sz="3600" u="sng" dirty="0" smtClean="0"/>
              <a:t> </a:t>
            </a:r>
            <a:r>
              <a:rPr lang="en-US" sz="3600" dirty="0"/>
              <a:t>replicate</a:t>
            </a:r>
            <a:r>
              <a:rPr lang="en-US" sz="3600" dirty="0" smtClean="0"/>
              <a:t>:</a:t>
            </a:r>
            <a:endParaRPr lang="tr-TR" sz="3600" dirty="0" smtClean="0"/>
          </a:p>
          <a:p>
            <a:endParaRPr lang="tr-TR" sz="3600" dirty="0"/>
          </a:p>
          <a:p>
            <a:pPr marL="457200" indent="-457200">
              <a:buFont typeface="Arial" pitchFamily="34" charset="0"/>
              <a:buChar char="•"/>
            </a:pPr>
            <a:r>
              <a:rPr lang="en-US" sz="3600" b="1" dirty="0"/>
              <a:t>Skeletal Mesh</a:t>
            </a:r>
            <a:r>
              <a:rPr lang="en-US" sz="3600" dirty="0"/>
              <a:t> and </a:t>
            </a:r>
            <a:r>
              <a:rPr lang="en-US" sz="3600" b="1" dirty="0"/>
              <a:t>Static Mesh</a:t>
            </a:r>
            <a:r>
              <a:rPr lang="en-US" sz="3600" dirty="0"/>
              <a:t> Components</a:t>
            </a:r>
          </a:p>
          <a:p>
            <a:pPr marL="457200" indent="-457200">
              <a:buFont typeface="Arial" pitchFamily="34" charset="0"/>
              <a:buChar char="•"/>
            </a:pPr>
            <a:r>
              <a:rPr lang="en-US" sz="3600" b="1" dirty="0"/>
              <a:t>Materials</a:t>
            </a:r>
            <a:endParaRPr lang="en-US" sz="3600" dirty="0"/>
          </a:p>
          <a:p>
            <a:pPr marL="457200" indent="-457200">
              <a:buFont typeface="Arial" pitchFamily="34" charset="0"/>
              <a:buChar char="•"/>
            </a:pPr>
            <a:r>
              <a:rPr lang="en-US" sz="3600" b="1" dirty="0"/>
              <a:t>Animation Blueprints</a:t>
            </a:r>
            <a:endParaRPr lang="en-US" sz="3600" dirty="0"/>
          </a:p>
          <a:p>
            <a:pPr marL="457200" indent="-457200">
              <a:buFont typeface="Arial" pitchFamily="34" charset="0"/>
              <a:buChar char="•"/>
            </a:pPr>
            <a:r>
              <a:rPr lang="en-US" sz="3600" b="1" dirty="0"/>
              <a:t>Particle Systems</a:t>
            </a:r>
            <a:endParaRPr lang="en-US" sz="3600" dirty="0"/>
          </a:p>
          <a:p>
            <a:pPr marL="457200" indent="-457200">
              <a:buFont typeface="Arial" pitchFamily="34" charset="0"/>
              <a:buChar char="•"/>
            </a:pPr>
            <a:r>
              <a:rPr lang="en-US" sz="3600" b="1" dirty="0"/>
              <a:t>Sound Emitters</a:t>
            </a:r>
            <a:endParaRPr lang="en-US" sz="3600" dirty="0"/>
          </a:p>
          <a:p>
            <a:pPr marL="457200" indent="-457200">
              <a:buFont typeface="Arial" pitchFamily="34" charset="0"/>
              <a:buChar char="•"/>
            </a:pPr>
            <a:r>
              <a:rPr lang="en-US" sz="3600" b="1" dirty="0"/>
              <a:t>Physics </a:t>
            </a:r>
            <a:r>
              <a:rPr lang="en-US" sz="3600" b="1" dirty="0" smtClean="0"/>
              <a:t>Objects</a:t>
            </a:r>
            <a:endParaRPr lang="tr-TR" sz="3600" b="1" dirty="0" smtClean="0"/>
          </a:p>
          <a:p>
            <a:pPr marL="457200" indent="-457200">
              <a:buFont typeface="Arial" pitchFamily="34" charset="0"/>
              <a:buChar char="•"/>
            </a:pPr>
            <a:endParaRPr lang="tr-TR" sz="3600" b="1" dirty="0"/>
          </a:p>
          <a:p>
            <a:r>
              <a:rPr lang="en-US" sz="3600" dirty="0"/>
              <a:t>Each of these runs separately on all clients. However, if the variables that drive these visual elements are replicated, it will ensure that all client has the same information and therefore simulates them in approximately the same way.</a:t>
            </a:r>
          </a:p>
          <a:p>
            <a:endParaRPr lang="tr-TR" sz="2800" dirty="0" smtClean="0"/>
          </a:p>
          <a:p>
            <a:endParaRPr lang="en-US" sz="2800" dirty="0"/>
          </a:p>
        </p:txBody>
      </p:sp>
      <p:sp>
        <p:nvSpPr>
          <p:cNvPr id="686" name="Just like flower porcelain  You’re like a moon that  awaken to say hello So beautiful and bright that you make me content to play it  world"/>
          <p:cNvSpPr txBox="1"/>
          <p:nvPr/>
        </p:nvSpPr>
        <p:spPr>
          <a:xfrm>
            <a:off x="1903990" y="3622456"/>
            <a:ext cx="6572119"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err="1" smtClean="0"/>
              <a:t>More</a:t>
            </a:r>
            <a:r>
              <a:rPr lang="tr-TR" dirty="0" smtClean="0"/>
              <a:t> Replication...</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60193289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6" name="Just like flower porcelain  You’re like a moon that  awaken to say hello So beautiful and bright that you make me content to play it  world"/>
          <p:cNvSpPr txBox="1"/>
          <p:nvPr/>
        </p:nvSpPr>
        <p:spPr>
          <a:xfrm>
            <a:off x="1903990" y="3622456"/>
            <a:ext cx="6572119" cy="164147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b="0" dirty="0"/>
              <a:t>Network Role </a:t>
            </a:r>
            <a:r>
              <a:rPr lang="tr-TR" b="0" dirty="0" err="1"/>
              <a:t>and</a:t>
            </a:r>
            <a:r>
              <a:rPr lang="tr-TR" b="0" dirty="0"/>
              <a:t> </a:t>
            </a:r>
            <a:r>
              <a:rPr lang="tr-TR" b="0" dirty="0" err="1"/>
              <a:t>Authority</a:t>
            </a:r>
            <a:endParaRPr lang="tr-TR" b="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graphicFrame>
        <p:nvGraphicFramePr>
          <p:cNvPr id="2" name="Tablo 1"/>
          <p:cNvGraphicFramePr>
            <a:graphicFrameLocks noGrp="1"/>
          </p:cNvGraphicFramePr>
          <p:nvPr>
            <p:extLst>
              <p:ext uri="{D42A27DB-BD31-4B8C-83A1-F6EECF244321}">
                <p14:modId xmlns:p14="http://schemas.microsoft.com/office/powerpoint/2010/main" val="3028977890"/>
              </p:ext>
            </p:extLst>
          </p:nvPr>
        </p:nvGraphicFramePr>
        <p:xfrm>
          <a:off x="9165300" y="-24892"/>
          <a:ext cx="15218700" cy="13740891"/>
        </p:xfrm>
        <a:graphic>
          <a:graphicData uri="http://schemas.openxmlformats.org/drawingml/2006/table">
            <a:tbl>
              <a:tblPr/>
              <a:tblGrid>
                <a:gridCol w="3407700"/>
                <a:gridCol w="11811000"/>
              </a:tblGrid>
              <a:tr h="1128855">
                <a:tc>
                  <a:txBody>
                    <a:bodyPr/>
                    <a:lstStyle/>
                    <a:p>
                      <a:pPr algn="l" fontAlgn="t"/>
                      <a:r>
                        <a:rPr lang="tr-TR" sz="3600" b="1" dirty="0">
                          <a:solidFill>
                            <a:srgbClr val="000000"/>
                          </a:solidFill>
                          <a:effectLst/>
                        </a:rPr>
                        <a:t>Network Role</a:t>
                      </a: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l" fontAlgn="t"/>
                      <a:r>
                        <a:rPr lang="tr-TR" sz="3600" b="1">
                          <a:solidFill>
                            <a:srgbClr val="000000"/>
                          </a:solidFill>
                          <a:effectLst/>
                        </a:rPr>
                        <a:t>Description</a:t>
                      </a: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r>
              <a:tr h="1751672">
                <a:tc>
                  <a:txBody>
                    <a:bodyPr/>
                    <a:lstStyle/>
                    <a:p>
                      <a:pPr algn="l" fontAlgn="t"/>
                      <a:r>
                        <a:rPr lang="tr-TR" sz="3600" b="1" dirty="0" err="1">
                          <a:effectLst/>
                        </a:rPr>
                        <a:t>None</a:t>
                      </a:r>
                      <a:endParaRPr lang="tr-TR" sz="36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3600" dirty="0">
                          <a:effectLst/>
                        </a:rPr>
                        <a:t>The Actor has no role in a network game and does not replicate.</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374488">
                <a:tc>
                  <a:txBody>
                    <a:bodyPr/>
                    <a:lstStyle/>
                    <a:p>
                      <a:pPr algn="l" fontAlgn="t"/>
                      <a:r>
                        <a:rPr lang="tr-TR" sz="3600" b="1">
                          <a:effectLst/>
                        </a:rPr>
                        <a:t>Authority</a:t>
                      </a:r>
                      <a:endParaRPr lang="tr-TR" sz="36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3600" dirty="0">
                          <a:effectLst/>
                        </a:rPr>
                        <a:t>The Actor is authoritative and replicates its information to remote proxies of it on other machines.</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242938">
                <a:tc>
                  <a:txBody>
                    <a:bodyPr/>
                    <a:lstStyle/>
                    <a:p>
                      <a:pPr algn="l" fontAlgn="t"/>
                      <a:r>
                        <a:rPr lang="tr-TR" sz="3600" b="1">
                          <a:effectLst/>
                        </a:rPr>
                        <a:t>Simulated Proxy</a:t>
                      </a:r>
                      <a:endParaRPr lang="tr-TR" sz="36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3600" dirty="0">
                          <a:effectLst/>
                        </a:rPr>
                        <a:t>The Actor is a remote proxy that is controlled entirely by an authoritative Actor on another machine. Most Actors in a network game, like pickups, projectiles, or interactive objects, will appear as Simulated Proxies on remote clients.</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242938">
                <a:tc>
                  <a:txBody>
                    <a:bodyPr/>
                    <a:lstStyle/>
                    <a:p>
                      <a:pPr algn="l" fontAlgn="t"/>
                      <a:r>
                        <a:rPr lang="tr-TR" sz="3600" b="1">
                          <a:effectLst/>
                        </a:rPr>
                        <a:t>Autonomous Proxy</a:t>
                      </a:r>
                      <a:endParaRPr lang="tr-TR" sz="36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l" fontAlgn="t"/>
                      <a:r>
                        <a:rPr lang="en-US" sz="3600" dirty="0">
                          <a:effectLst/>
                        </a:rPr>
                        <a:t>The Actor is a remote proxy that is capable of performing some functions locally, but receives corrections from an authoritative Actor. Autonomous Proxy is usually reserved for Actors under the direct control of a player, like Pawns.</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17230948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1044388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b="1" dirty="0"/>
              <a:t>Relevance</a:t>
            </a:r>
            <a:r>
              <a:rPr lang="en-US" sz="2800" dirty="0"/>
              <a:t> is used to determine whether or not it is worthwhile to replicate an Actor during a multiplayer game. </a:t>
            </a:r>
            <a:endParaRPr lang="tr-TR" sz="2800" dirty="0" smtClean="0"/>
          </a:p>
          <a:p>
            <a:endParaRPr lang="tr-TR" sz="2800" dirty="0"/>
          </a:p>
          <a:p>
            <a:r>
              <a:rPr lang="en-US" sz="2800" dirty="0" smtClean="0"/>
              <a:t>Actors </a:t>
            </a:r>
            <a:r>
              <a:rPr lang="en-US" sz="2800" dirty="0"/>
              <a:t>that are not considered relevant are culled during replication. This saves bandwidth so that Actors that are relevant can replicate more efficiently. </a:t>
            </a:r>
            <a:endParaRPr lang="tr-TR" sz="2800" dirty="0" smtClean="0"/>
          </a:p>
          <a:p>
            <a:endParaRPr lang="tr-TR" sz="2800" dirty="0"/>
          </a:p>
          <a:p>
            <a:r>
              <a:rPr lang="en-US" sz="2800" dirty="0" smtClean="0"/>
              <a:t>If </a:t>
            </a:r>
            <a:r>
              <a:rPr lang="en-US" sz="2800" dirty="0"/>
              <a:t>an Actor is not owned by any players and not physically near any players, then it is not considered relevant and does not replicate. </a:t>
            </a:r>
            <a:endParaRPr lang="tr-TR" sz="2800" dirty="0" smtClean="0"/>
          </a:p>
          <a:p>
            <a:endParaRPr lang="tr-TR" sz="2800" dirty="0"/>
          </a:p>
          <a:p>
            <a:r>
              <a:rPr lang="en-US" sz="2800" dirty="0" smtClean="0"/>
              <a:t>Non-relevant </a:t>
            </a:r>
            <a:r>
              <a:rPr lang="en-US" sz="2800" dirty="0"/>
              <a:t>Actors still exist on the server and can affect the authoritative game state, but do not send information to clients until players are nearby. You can manually control relevance by overriding the </a:t>
            </a:r>
            <a:r>
              <a:rPr lang="en-US" sz="2800" b="1" dirty="0" err="1"/>
              <a:t>IsNetRelevantFor</a:t>
            </a:r>
            <a:r>
              <a:rPr lang="en-US" sz="2800" dirty="0"/>
              <a:t> function, and you can determine the distance at which an Actor is relevant using the </a:t>
            </a:r>
            <a:r>
              <a:rPr lang="en-US" sz="2800" b="1" dirty="0" err="1"/>
              <a:t>NetCullDistanceSquared</a:t>
            </a:r>
            <a:r>
              <a:rPr lang="en-US" sz="2800" dirty="0"/>
              <a:t> property</a:t>
            </a:r>
            <a:r>
              <a:rPr lang="en-US" sz="2800" dirty="0" smtClean="0"/>
              <a:t>.</a:t>
            </a:r>
            <a:endParaRPr lang="tr-TR" sz="2800" dirty="0" smtClean="0"/>
          </a:p>
          <a:p>
            <a:endParaRPr lang="en-US" sz="2800" dirty="0"/>
          </a:p>
          <a:p>
            <a:r>
              <a:rPr lang="en-US" sz="2800" dirty="0"/>
              <a:t>Sometimes there is not enough bandwidth available to replicate all relevant Actors during a single frame of gameplay. </a:t>
            </a:r>
            <a:endParaRPr lang="tr-TR" sz="2800" dirty="0" smtClean="0"/>
          </a:p>
          <a:p>
            <a:endParaRPr lang="tr-TR" sz="2800" dirty="0"/>
          </a:p>
          <a:p>
            <a:r>
              <a:rPr lang="en-US" sz="2800" dirty="0" smtClean="0"/>
              <a:t>Actors </a:t>
            </a:r>
            <a:r>
              <a:rPr lang="en-US" sz="2800" dirty="0"/>
              <a:t>therefore have a </a:t>
            </a:r>
            <a:r>
              <a:rPr lang="en-US" sz="2800" b="1" dirty="0"/>
              <a:t>Priority</a:t>
            </a:r>
            <a:r>
              <a:rPr lang="en-US" sz="2800" dirty="0"/>
              <a:t> value which determines which Actors get to replicate first. </a:t>
            </a:r>
            <a:endParaRPr lang="tr-TR" sz="2800" dirty="0" smtClean="0"/>
          </a:p>
          <a:p>
            <a:endParaRPr lang="tr-TR" sz="2800" dirty="0"/>
          </a:p>
          <a:p>
            <a:r>
              <a:rPr lang="en-US" sz="2800" dirty="0" smtClean="0"/>
              <a:t>By </a:t>
            </a:r>
            <a:r>
              <a:rPr lang="en-US" sz="2800" dirty="0"/>
              <a:t>default, Pawns and </a:t>
            </a:r>
            <a:r>
              <a:rPr lang="en-US" sz="2800" dirty="0" err="1"/>
              <a:t>PlayerControllers</a:t>
            </a:r>
            <a:r>
              <a:rPr lang="en-US" sz="2800" dirty="0"/>
              <a:t> have a </a:t>
            </a:r>
            <a:r>
              <a:rPr lang="en-US" sz="2800" dirty="0" err="1"/>
              <a:t>NetPriority</a:t>
            </a:r>
            <a:r>
              <a:rPr lang="en-US" sz="2800" dirty="0"/>
              <a:t> of </a:t>
            </a:r>
            <a:r>
              <a:rPr lang="en-US" sz="2800" b="1" dirty="0"/>
              <a:t>3.0</a:t>
            </a:r>
            <a:r>
              <a:rPr lang="en-US" sz="2800" dirty="0"/>
              <a:t>, which makes them the highest-priority Actors in a game, while base Actors have a </a:t>
            </a:r>
            <a:r>
              <a:rPr lang="en-US" sz="2800" dirty="0" err="1"/>
              <a:t>NetPriority</a:t>
            </a:r>
            <a:r>
              <a:rPr lang="en-US" sz="2800" dirty="0"/>
              <a:t> of </a:t>
            </a:r>
            <a:r>
              <a:rPr lang="en-US" sz="2800" b="1" dirty="0"/>
              <a:t>1.0</a:t>
            </a:r>
            <a:r>
              <a:rPr lang="en-US" sz="2800" dirty="0"/>
              <a:t>. </a:t>
            </a:r>
          </a:p>
        </p:txBody>
      </p:sp>
      <p:sp>
        <p:nvSpPr>
          <p:cNvPr id="686" name="Just like flower porcelain  You’re like a moon that  awaken to say hello So beautiful and bright that you make me content to play it  world"/>
          <p:cNvSpPr txBox="1"/>
          <p:nvPr/>
        </p:nvSpPr>
        <p:spPr>
          <a:xfrm>
            <a:off x="1903990" y="3622456"/>
            <a:ext cx="6572119"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b="0" dirty="0" err="1"/>
              <a:t>Relevance</a:t>
            </a:r>
            <a:r>
              <a:rPr lang="tr-TR" b="0" dirty="0"/>
              <a:t> </a:t>
            </a:r>
            <a:r>
              <a:rPr lang="tr-TR" b="0" dirty="0" err="1"/>
              <a:t>and</a:t>
            </a:r>
            <a:r>
              <a:rPr lang="tr-TR" b="0" dirty="0"/>
              <a:t> </a:t>
            </a:r>
            <a:r>
              <a:rPr lang="tr-TR" b="0" dirty="0" err="1"/>
              <a:t>Priority</a:t>
            </a:r>
            <a:endParaRPr lang="tr-TR" b="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264458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1302920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smtClean="0"/>
              <a:t>Replicated</a:t>
            </a:r>
            <a:endParaRPr lang="tr-TR" sz="2800" dirty="0"/>
          </a:p>
          <a:p>
            <a:r>
              <a:rPr lang="en-US" sz="2800" dirty="0" err="1" smtClean="0"/>
              <a:t>ReplicateUsing</a:t>
            </a:r>
            <a:endParaRPr lang="tr-TR" sz="2800" dirty="0" smtClean="0"/>
          </a:p>
          <a:p>
            <a:endParaRPr lang="tr-TR" sz="2800" dirty="0"/>
          </a:p>
          <a:p>
            <a:r>
              <a:rPr lang="en-US" sz="2800" dirty="0" smtClean="0"/>
              <a:t>Whenever </a:t>
            </a:r>
            <a:r>
              <a:rPr lang="en-US" sz="2800" dirty="0"/>
              <a:t>a replicated variable's value changes on an authoritative Actor, its information is automatically sent from the </a:t>
            </a:r>
            <a:r>
              <a:rPr lang="en-US" sz="2800" dirty="0" err="1"/>
              <a:t>authoriative</a:t>
            </a:r>
            <a:r>
              <a:rPr lang="en-US" sz="2800" dirty="0"/>
              <a:t> Actor to the remote proxies connected to the session</a:t>
            </a:r>
            <a:r>
              <a:rPr lang="en-US" sz="2800" dirty="0" smtClean="0"/>
              <a:t>.</a:t>
            </a:r>
            <a:endParaRPr lang="tr-TR" sz="2800" dirty="0" smtClean="0"/>
          </a:p>
          <a:p>
            <a:endParaRPr lang="tr-TR" sz="2800" dirty="0"/>
          </a:p>
          <a:p>
            <a:endParaRPr lang="tr-TR" sz="2800" dirty="0" smtClean="0"/>
          </a:p>
          <a:p>
            <a:r>
              <a:rPr lang="en-US" sz="2800" dirty="0" err="1"/>
              <a:t>RepNotifies</a:t>
            </a:r>
            <a:endParaRPr lang="en-US" sz="2800" dirty="0"/>
          </a:p>
          <a:p>
            <a:r>
              <a:rPr lang="en-US" sz="2800" dirty="0"/>
              <a:t>You can designate a </a:t>
            </a:r>
            <a:r>
              <a:rPr lang="en-US" sz="2800" b="1" dirty="0" err="1"/>
              <a:t>RepNotify</a:t>
            </a:r>
            <a:r>
              <a:rPr lang="en-US" sz="2800" dirty="0"/>
              <a:t> function that will be called in response to an Actor successfully receiving replicated information for specific variables. </a:t>
            </a:r>
            <a:endParaRPr lang="tr-TR" sz="2800" dirty="0" smtClean="0"/>
          </a:p>
          <a:p>
            <a:endParaRPr lang="tr-TR" sz="2800" dirty="0"/>
          </a:p>
          <a:p>
            <a:r>
              <a:rPr lang="en-US" sz="2800" dirty="0" err="1" smtClean="0"/>
              <a:t>RepNotifies</a:t>
            </a:r>
            <a:r>
              <a:rPr lang="en-US" sz="2800" dirty="0" smtClean="0"/>
              <a:t> </a:t>
            </a:r>
            <a:r>
              <a:rPr lang="en-US" sz="2800" dirty="0"/>
              <a:t>only trigger locally when a variable is updated, making them a low-overhead way to trigger gameplay logic in response to variable changes on an authoritative Actor. </a:t>
            </a:r>
            <a:endParaRPr lang="tr-TR" sz="2800" dirty="0" smtClean="0"/>
          </a:p>
          <a:p>
            <a:endParaRPr lang="tr-TR" sz="2800" dirty="0"/>
          </a:p>
          <a:p>
            <a:r>
              <a:rPr lang="en-US" sz="2800" dirty="0" smtClean="0"/>
              <a:t>You </a:t>
            </a:r>
            <a:r>
              <a:rPr lang="en-US" sz="2800" dirty="0"/>
              <a:t>can access this functionality by using the </a:t>
            </a:r>
            <a:r>
              <a:rPr lang="en-US" sz="2800" b="1" dirty="0" err="1"/>
              <a:t>ReplicatedUsing</a:t>
            </a:r>
            <a:r>
              <a:rPr lang="en-US" sz="2800" dirty="0"/>
              <a:t> </a:t>
            </a:r>
            <a:r>
              <a:rPr lang="en-US" sz="2800" dirty="0" err="1"/>
              <a:t>specifier</a:t>
            </a:r>
            <a:r>
              <a:rPr lang="en-US" sz="2800" dirty="0"/>
              <a:t> in a variable's UPROPERTY macro in C++, or by changing the Replication setting for the variable in Blueprint to use a </a:t>
            </a:r>
            <a:r>
              <a:rPr lang="en-US" sz="2800" b="1" dirty="0" err="1"/>
              <a:t>RepNotify</a:t>
            </a:r>
            <a:r>
              <a:rPr lang="en-US" sz="2800" dirty="0" smtClean="0"/>
              <a:t>.</a:t>
            </a:r>
            <a:endParaRPr lang="tr-TR" sz="2800" dirty="0" smtClean="0"/>
          </a:p>
          <a:p>
            <a:endParaRPr lang="tr-TR" sz="2800" dirty="0"/>
          </a:p>
          <a:p>
            <a:endParaRPr lang="tr-TR" sz="2800" dirty="0" smtClean="0"/>
          </a:p>
          <a:p>
            <a:endParaRPr lang="tr-TR" sz="2800" dirty="0"/>
          </a:p>
          <a:p>
            <a:endParaRPr lang="tr-TR" sz="2800" dirty="0" smtClean="0"/>
          </a:p>
          <a:p>
            <a:endParaRPr lang="tr-TR" sz="2800" dirty="0"/>
          </a:p>
          <a:p>
            <a:endParaRPr lang="tr-TR" sz="2800" dirty="0" smtClean="0"/>
          </a:p>
          <a:p>
            <a:r>
              <a:rPr lang="en-US" sz="2800" dirty="0" err="1"/>
              <a:t>RepNotifies</a:t>
            </a:r>
            <a:r>
              <a:rPr lang="en-US" sz="2800" dirty="0"/>
              <a:t> are preferable over using RPCs or replicated functions, as they can be added to variables that you would need to replicate regardless of other gameplay functionality, saving a significant amount of bandwidth over creating additional network calls.</a:t>
            </a:r>
          </a:p>
          <a:p>
            <a:endParaRPr lang="en-US" sz="2800" dirty="0"/>
          </a:p>
        </p:txBody>
      </p:sp>
      <p:sp>
        <p:nvSpPr>
          <p:cNvPr id="686" name="Just like flower porcelain  You’re like a moon that  awaken to say hello So beautiful and bright that you make me content to play it  world"/>
          <p:cNvSpPr txBox="1"/>
          <p:nvPr/>
        </p:nvSpPr>
        <p:spPr>
          <a:xfrm>
            <a:off x="1903990" y="3622456"/>
            <a:ext cx="6572119"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b="0" dirty="0" err="1"/>
              <a:t>Variable</a:t>
            </a:r>
            <a:r>
              <a:rPr lang="tr-TR" b="0" dirty="0"/>
              <a:t> Replication</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875" t="9544" b="54387"/>
          <a:stretch/>
        </p:blipFill>
        <p:spPr bwMode="auto">
          <a:xfrm>
            <a:off x="1400175" y="7124700"/>
            <a:ext cx="7742162" cy="659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3958" t="44851" r="41042" b="50000"/>
          <a:stretch/>
        </p:blipFill>
        <p:spPr bwMode="auto">
          <a:xfrm>
            <a:off x="9323294" y="9820275"/>
            <a:ext cx="15060706"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9261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RELIABILITY</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658842" cy="527323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For any replicated event, you can choose whether it is </a:t>
            </a:r>
            <a:r>
              <a:rPr lang="en-US" sz="2800" b="1" dirty="0"/>
              <a:t>Reliable</a:t>
            </a:r>
            <a:r>
              <a:rPr lang="en-US" sz="2800" dirty="0"/>
              <a:t> or </a:t>
            </a:r>
            <a:r>
              <a:rPr lang="en-US" sz="2800" b="1" dirty="0"/>
              <a:t>Unreliable</a:t>
            </a:r>
            <a:r>
              <a:rPr lang="en-US" sz="2800" dirty="0" smtClean="0"/>
              <a:t>.</a:t>
            </a:r>
            <a:endParaRPr lang="tr-TR" sz="2800" dirty="0" smtClean="0"/>
          </a:p>
          <a:p>
            <a:endParaRPr lang="en-US" sz="2800" dirty="0"/>
          </a:p>
          <a:p>
            <a:r>
              <a:rPr lang="en-US" sz="2800" u="sng" dirty="0"/>
              <a:t>Reliable events </a:t>
            </a:r>
            <a:r>
              <a:rPr lang="tr-TR" sz="2800" dirty="0" smtClean="0"/>
              <a:t>(</a:t>
            </a:r>
            <a:r>
              <a:rPr lang="tr-TR" sz="2800" b="1" dirty="0" smtClean="0"/>
              <a:t>TCP </a:t>
            </a:r>
            <a:r>
              <a:rPr lang="tr-TR" sz="2800" b="1" dirty="0" err="1" smtClean="0"/>
              <a:t>based</a:t>
            </a:r>
            <a:r>
              <a:rPr lang="tr-TR" sz="2800" dirty="0" smtClean="0"/>
              <a:t>) </a:t>
            </a:r>
            <a:r>
              <a:rPr lang="en-US" sz="2800" dirty="0" smtClean="0"/>
              <a:t>are </a:t>
            </a:r>
            <a:r>
              <a:rPr lang="en-US" sz="2800" dirty="0"/>
              <a:t>guaranteed to reach their destination (assuming the ownership rules above are followed), but they introduce more bandwidth, and potentially latency, to meet this guarantee. </a:t>
            </a:r>
            <a:endParaRPr lang="tr-TR" sz="2800" dirty="0" smtClean="0"/>
          </a:p>
          <a:p>
            <a:endParaRPr lang="tr-TR" sz="2800" dirty="0"/>
          </a:p>
          <a:p>
            <a:r>
              <a:rPr lang="en-US" sz="2800" dirty="0" smtClean="0"/>
              <a:t>Try </a:t>
            </a:r>
            <a:r>
              <a:rPr lang="en-US" sz="2800" dirty="0"/>
              <a:t>to avoid sending reliable events too often, such as on every tick, since the engine's internal buffer of reliable events may overflow - when this happens, the associated player will be disconnected</a:t>
            </a:r>
            <a:r>
              <a:rPr lang="en-US" sz="2800" dirty="0" smtClean="0"/>
              <a:t>!</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29758" y="6876980"/>
            <a:ext cx="9658842"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u="sng" dirty="0" smtClean="0"/>
              <a:t>Unreliable </a:t>
            </a:r>
            <a:r>
              <a:rPr lang="en-US" sz="2800" u="sng" dirty="0"/>
              <a:t>events </a:t>
            </a:r>
            <a:r>
              <a:rPr lang="tr-TR" sz="2800" dirty="0" smtClean="0"/>
              <a:t>(</a:t>
            </a:r>
            <a:r>
              <a:rPr lang="tr-TR" sz="2800" b="1" dirty="0" smtClean="0"/>
              <a:t>UDP </a:t>
            </a:r>
            <a:r>
              <a:rPr lang="tr-TR" sz="2800" b="1" dirty="0" err="1" smtClean="0"/>
              <a:t>Based</a:t>
            </a:r>
            <a:r>
              <a:rPr lang="tr-TR" sz="2800" dirty="0" smtClean="0"/>
              <a:t>) </a:t>
            </a:r>
            <a:r>
              <a:rPr lang="en-US" sz="2800" dirty="0" smtClean="0"/>
              <a:t>work </a:t>
            </a:r>
            <a:r>
              <a:rPr lang="en-US" sz="2800" dirty="0"/>
              <a:t>as their name implies - they may not reach their destination, in case of packet loss on the network, or if the engine determines there is a lot of higher-priority traffic it needs to send, for example. As a result, unreliable events use less bandwidth than reliable events, and they can be called safely more often.</a:t>
            </a:r>
          </a:p>
        </p:txBody>
      </p:sp>
    </p:spTree>
    <p:extLst>
      <p:ext uri="{BB962C8B-B14F-4D97-AF65-F5344CB8AC3E}">
        <p14:creationId xmlns:p14="http://schemas.microsoft.com/office/powerpoint/2010/main" val="1098820228"/>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749B55-B853-4EB4-BD48-5F4A9E72D853}"/>
</file>

<file path=customXml/itemProps2.xml><?xml version="1.0" encoding="utf-8"?>
<ds:datastoreItem xmlns:ds="http://schemas.openxmlformats.org/officeDocument/2006/customXml" ds:itemID="{53EC1CE6-56CB-4691-B079-310038D23753}"/>
</file>

<file path=customXml/itemProps3.xml><?xml version="1.0" encoding="utf-8"?>
<ds:datastoreItem xmlns:ds="http://schemas.openxmlformats.org/officeDocument/2006/customXml" ds:itemID="{0FFFFD5A-F835-4360-8DBB-462F74320BF0}"/>
</file>

<file path=docProps/app.xml><?xml version="1.0" encoding="utf-8"?>
<Properties xmlns="http://schemas.openxmlformats.org/officeDocument/2006/extended-properties" xmlns:vt="http://schemas.openxmlformats.org/officeDocument/2006/docPropsVTypes">
  <TotalTime>6849</TotalTime>
  <Words>1788</Words>
  <Application>Microsoft Office PowerPoint</Application>
  <PresentationFormat>Özel</PresentationFormat>
  <Paragraphs>214</Paragraphs>
  <Slides>29</Slides>
  <Notes>2</Notes>
  <HiddenSlides>0</HiddenSlides>
  <MMClips>0</MMClips>
  <ScaleCrop>false</ScaleCrop>
  <HeadingPairs>
    <vt:vector size="4" baseType="variant">
      <vt:variant>
        <vt:lpstr>Tema</vt:lpstr>
      </vt:variant>
      <vt:variant>
        <vt:i4>2</vt:i4>
      </vt:variant>
      <vt:variant>
        <vt:lpstr>Slayt Başlıkları</vt:lpstr>
      </vt:variant>
      <vt:variant>
        <vt:i4>29</vt:i4>
      </vt:variant>
    </vt:vector>
  </HeadingPairs>
  <TitlesOfParts>
    <vt:vector size="31" baseType="lpstr">
      <vt:lpstr>White</vt:lpstr>
      <vt:lpstr>1_Office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Galip KARTOGLU</cp:lastModifiedBy>
  <cp:revision>225</cp:revision>
  <dcterms:modified xsi:type="dcterms:W3CDTF">2022-12-05T23:30:48Z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0x010100B4B658D4446FD343AD15118B084A31B7</vt:lpwstr>
  </property>
</Properties>
</file>